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  <p:sldId id="278" r:id="rId25"/>
    <p:sldId id="279" r:id="rId26"/>
    <p:sldId id="280" r:id="rId2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27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72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80347" y="403411"/>
            <a:ext cx="17526000" cy="66675"/>
          </a:xfrm>
          <a:custGeom>
            <a:avLst/>
            <a:gdLst/>
            <a:ahLst/>
            <a:cxnLst/>
            <a:rect l="l" t="t" r="r" b="b"/>
            <a:pathLst>
              <a:path w="17526000" h="66675">
                <a:moveTo>
                  <a:pt x="17526000" y="66675"/>
                </a:moveTo>
                <a:lnTo>
                  <a:pt x="0" y="66675"/>
                </a:lnTo>
                <a:lnTo>
                  <a:pt x="0" y="0"/>
                </a:lnTo>
                <a:lnTo>
                  <a:pt x="17526000" y="0"/>
                </a:lnTo>
                <a:lnTo>
                  <a:pt x="17526000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82862" y="9817333"/>
            <a:ext cx="17526000" cy="66675"/>
          </a:xfrm>
          <a:custGeom>
            <a:avLst/>
            <a:gdLst/>
            <a:ahLst/>
            <a:cxnLst/>
            <a:rect l="l" t="t" r="r" b="b"/>
            <a:pathLst>
              <a:path w="17526000" h="66675">
                <a:moveTo>
                  <a:pt x="17526000" y="66675"/>
                </a:moveTo>
                <a:lnTo>
                  <a:pt x="0" y="66675"/>
                </a:lnTo>
                <a:lnTo>
                  <a:pt x="0" y="0"/>
                </a:lnTo>
                <a:lnTo>
                  <a:pt x="17526000" y="0"/>
                </a:lnTo>
                <a:lnTo>
                  <a:pt x="17526000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3622" y="25102"/>
            <a:ext cx="17740755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85" dirty="0"/>
              <a:t>Meghana </a:t>
            </a:r>
            <a:r>
              <a:rPr spc="25" dirty="0"/>
              <a:t>Ankam(187R1A0564) </a:t>
            </a:r>
            <a:r>
              <a:rPr spc="595" dirty="0"/>
              <a:t>|</a:t>
            </a:r>
            <a:r>
              <a:rPr spc="-355" dirty="0"/>
              <a:t> </a:t>
            </a:r>
            <a:r>
              <a:rPr spc="10" dirty="0"/>
              <a:t>Jayendra </a:t>
            </a:r>
            <a:r>
              <a:rPr spc="50" dirty="0"/>
              <a:t>(187R1A0574)|Ashritha </a:t>
            </a:r>
            <a:r>
              <a:rPr spc="20" dirty="0"/>
              <a:t>Reddy(187R1A05A8)</a:t>
            </a:r>
            <a:r>
              <a:rPr b="0" spc="20" dirty="0">
                <a:latin typeface="Trebuchet MS"/>
                <a:cs typeface="Trebuchet MS"/>
              </a:rPr>
              <a:t>|</a:t>
            </a:r>
            <a:r>
              <a:rPr spc="20" dirty="0"/>
              <a:t>Lalitha </a:t>
            </a:r>
            <a:r>
              <a:rPr spc="40" dirty="0"/>
              <a:t>(187r1a0563)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85" dirty="0"/>
              <a:t>Meghana </a:t>
            </a:r>
            <a:r>
              <a:rPr spc="25" dirty="0"/>
              <a:t>Ankam(187R1A0564) </a:t>
            </a:r>
            <a:r>
              <a:rPr spc="595" dirty="0"/>
              <a:t>|</a:t>
            </a:r>
            <a:r>
              <a:rPr spc="-355" dirty="0"/>
              <a:t> </a:t>
            </a:r>
            <a:r>
              <a:rPr spc="10" dirty="0"/>
              <a:t>Jayendra </a:t>
            </a:r>
            <a:r>
              <a:rPr spc="50" dirty="0"/>
              <a:t>(187R1A0574)|Ashritha </a:t>
            </a:r>
            <a:r>
              <a:rPr spc="20" dirty="0"/>
              <a:t>Reddy(187R1A05A8)</a:t>
            </a:r>
            <a:r>
              <a:rPr b="0" spc="20" dirty="0">
                <a:latin typeface="Trebuchet MS"/>
                <a:cs typeface="Trebuchet MS"/>
              </a:rPr>
              <a:t>|</a:t>
            </a:r>
            <a:r>
              <a:rPr spc="20" dirty="0"/>
              <a:t>Lalitha </a:t>
            </a:r>
            <a:r>
              <a:rPr spc="40" dirty="0"/>
              <a:t>(187r1a0563)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72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80347" y="403414"/>
            <a:ext cx="17526000" cy="66675"/>
          </a:xfrm>
          <a:custGeom>
            <a:avLst/>
            <a:gdLst/>
            <a:ahLst/>
            <a:cxnLst/>
            <a:rect l="l" t="t" r="r" b="b"/>
            <a:pathLst>
              <a:path w="17526000" h="66675">
                <a:moveTo>
                  <a:pt x="17526000" y="66675"/>
                </a:moveTo>
                <a:lnTo>
                  <a:pt x="0" y="66675"/>
                </a:lnTo>
                <a:lnTo>
                  <a:pt x="0" y="0"/>
                </a:lnTo>
                <a:lnTo>
                  <a:pt x="17526000" y="0"/>
                </a:lnTo>
                <a:lnTo>
                  <a:pt x="17526000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81606" y="9644329"/>
            <a:ext cx="17526000" cy="66675"/>
          </a:xfrm>
          <a:custGeom>
            <a:avLst/>
            <a:gdLst/>
            <a:ahLst/>
            <a:cxnLst/>
            <a:rect l="l" t="t" r="r" b="b"/>
            <a:pathLst>
              <a:path w="17526000" h="66675">
                <a:moveTo>
                  <a:pt x="17526000" y="66675"/>
                </a:moveTo>
                <a:lnTo>
                  <a:pt x="0" y="66675"/>
                </a:lnTo>
                <a:lnTo>
                  <a:pt x="0" y="0"/>
                </a:lnTo>
                <a:lnTo>
                  <a:pt x="17526000" y="0"/>
                </a:lnTo>
                <a:lnTo>
                  <a:pt x="17526000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271704" y="3235451"/>
            <a:ext cx="6505575" cy="6019800"/>
          </a:xfrm>
          <a:custGeom>
            <a:avLst/>
            <a:gdLst/>
            <a:ahLst/>
            <a:cxnLst/>
            <a:rect l="l" t="t" r="r" b="b"/>
            <a:pathLst>
              <a:path w="6505575" h="6019800">
                <a:moveTo>
                  <a:pt x="6505575" y="6019800"/>
                </a:moveTo>
                <a:lnTo>
                  <a:pt x="0" y="6019800"/>
                </a:lnTo>
                <a:lnTo>
                  <a:pt x="0" y="0"/>
                </a:lnTo>
                <a:lnTo>
                  <a:pt x="6505575" y="0"/>
                </a:lnTo>
                <a:lnTo>
                  <a:pt x="6505575" y="6019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066721" y="3235451"/>
            <a:ext cx="6953250" cy="6019800"/>
          </a:xfrm>
          <a:custGeom>
            <a:avLst/>
            <a:gdLst/>
            <a:ahLst/>
            <a:cxnLst/>
            <a:rect l="l" t="t" r="r" b="b"/>
            <a:pathLst>
              <a:path w="6953250" h="6019800">
                <a:moveTo>
                  <a:pt x="6953250" y="6019800"/>
                </a:moveTo>
                <a:lnTo>
                  <a:pt x="0" y="6019800"/>
                </a:lnTo>
                <a:lnTo>
                  <a:pt x="0" y="0"/>
                </a:lnTo>
                <a:lnTo>
                  <a:pt x="6953250" y="0"/>
                </a:lnTo>
                <a:lnTo>
                  <a:pt x="6953250" y="6019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826465" y="3688232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71704" y="3235451"/>
            <a:ext cx="6505575" cy="601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066721" y="3235451"/>
            <a:ext cx="6953250" cy="601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85" dirty="0"/>
              <a:t>Meghana </a:t>
            </a:r>
            <a:r>
              <a:rPr spc="25" dirty="0"/>
              <a:t>Ankam(187R1A0564) </a:t>
            </a:r>
            <a:r>
              <a:rPr spc="595" dirty="0"/>
              <a:t>|</a:t>
            </a:r>
            <a:r>
              <a:rPr spc="-355" dirty="0"/>
              <a:t> </a:t>
            </a:r>
            <a:r>
              <a:rPr spc="10" dirty="0"/>
              <a:t>Jayendra </a:t>
            </a:r>
            <a:r>
              <a:rPr spc="50" dirty="0"/>
              <a:t>(187R1A0574)|Ashritha </a:t>
            </a:r>
            <a:r>
              <a:rPr spc="20" dirty="0"/>
              <a:t>Reddy(187R1A05A8)</a:t>
            </a:r>
            <a:r>
              <a:rPr b="0" spc="20" dirty="0">
                <a:latin typeface="Trebuchet MS"/>
                <a:cs typeface="Trebuchet MS"/>
              </a:rPr>
              <a:t>|</a:t>
            </a:r>
            <a:r>
              <a:rPr spc="20" dirty="0"/>
              <a:t>Lalitha </a:t>
            </a:r>
            <a:r>
              <a:rPr spc="40" dirty="0"/>
              <a:t>(187r1a0563)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85" dirty="0"/>
              <a:t>Meghana </a:t>
            </a:r>
            <a:r>
              <a:rPr spc="25" dirty="0"/>
              <a:t>Ankam(187R1A0564) </a:t>
            </a:r>
            <a:r>
              <a:rPr spc="595" dirty="0"/>
              <a:t>|</a:t>
            </a:r>
            <a:r>
              <a:rPr spc="-355" dirty="0"/>
              <a:t> </a:t>
            </a:r>
            <a:r>
              <a:rPr spc="10" dirty="0"/>
              <a:t>Jayendra </a:t>
            </a:r>
            <a:r>
              <a:rPr spc="50" dirty="0"/>
              <a:t>(187R1A0574)|Ashritha </a:t>
            </a:r>
            <a:r>
              <a:rPr spc="20" dirty="0"/>
              <a:t>Reddy(187R1A05A8)</a:t>
            </a:r>
            <a:r>
              <a:rPr b="0" spc="20" dirty="0">
                <a:latin typeface="Trebuchet MS"/>
                <a:cs typeface="Trebuchet MS"/>
              </a:rPr>
              <a:t>|</a:t>
            </a:r>
            <a:r>
              <a:rPr spc="20" dirty="0"/>
              <a:t>Lalitha </a:t>
            </a:r>
            <a:r>
              <a:rPr spc="40" dirty="0"/>
              <a:t>(187r1a0563)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85" dirty="0"/>
              <a:t>Meghana </a:t>
            </a:r>
            <a:r>
              <a:rPr spc="25" dirty="0"/>
              <a:t>Ankam(187R1A0564) </a:t>
            </a:r>
            <a:r>
              <a:rPr spc="595" dirty="0"/>
              <a:t>|</a:t>
            </a:r>
            <a:r>
              <a:rPr spc="-355" dirty="0"/>
              <a:t> </a:t>
            </a:r>
            <a:r>
              <a:rPr spc="10" dirty="0"/>
              <a:t>Jayendra </a:t>
            </a:r>
            <a:r>
              <a:rPr spc="50" dirty="0"/>
              <a:t>(187R1A0574)|Ashritha </a:t>
            </a:r>
            <a:r>
              <a:rPr spc="20" dirty="0"/>
              <a:t>Reddy(187R1A05A8)</a:t>
            </a:r>
            <a:r>
              <a:rPr b="0" spc="20" dirty="0">
                <a:latin typeface="Trebuchet MS"/>
                <a:cs typeface="Trebuchet MS"/>
              </a:rPr>
              <a:t>|</a:t>
            </a:r>
            <a:r>
              <a:rPr spc="20" dirty="0"/>
              <a:t>Lalitha </a:t>
            </a:r>
            <a:r>
              <a:rPr spc="40" dirty="0"/>
              <a:t>(187r1a0563)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72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80347" y="403414"/>
            <a:ext cx="17526000" cy="66675"/>
          </a:xfrm>
          <a:custGeom>
            <a:avLst/>
            <a:gdLst/>
            <a:ahLst/>
            <a:cxnLst/>
            <a:rect l="l" t="t" r="r" b="b"/>
            <a:pathLst>
              <a:path w="17526000" h="66675">
                <a:moveTo>
                  <a:pt x="17526000" y="66675"/>
                </a:moveTo>
                <a:lnTo>
                  <a:pt x="0" y="66675"/>
                </a:lnTo>
                <a:lnTo>
                  <a:pt x="0" y="0"/>
                </a:lnTo>
                <a:lnTo>
                  <a:pt x="17526000" y="0"/>
                </a:lnTo>
                <a:lnTo>
                  <a:pt x="17526000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44638" y="126752"/>
            <a:ext cx="8878569" cy="85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2589955"/>
            <a:ext cx="16256000" cy="3424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742599" y="9880554"/>
            <a:ext cx="14800580" cy="40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85" dirty="0"/>
              <a:t>Meghana </a:t>
            </a:r>
            <a:r>
              <a:rPr spc="25" dirty="0"/>
              <a:t>Ankam(187R1A0564) </a:t>
            </a:r>
            <a:r>
              <a:rPr spc="595" dirty="0"/>
              <a:t>|</a:t>
            </a:r>
            <a:r>
              <a:rPr spc="-355" dirty="0"/>
              <a:t> </a:t>
            </a:r>
            <a:r>
              <a:rPr spc="10" dirty="0"/>
              <a:t>Jayendra </a:t>
            </a:r>
            <a:r>
              <a:rPr spc="50" dirty="0"/>
              <a:t>(187R1A0574)|Ashritha </a:t>
            </a:r>
            <a:r>
              <a:rPr spc="20" dirty="0"/>
              <a:t>Reddy(187R1A05A8)</a:t>
            </a:r>
            <a:r>
              <a:rPr b="0" spc="20" dirty="0">
                <a:latin typeface="Trebuchet MS"/>
                <a:cs typeface="Trebuchet MS"/>
              </a:rPr>
              <a:t>|</a:t>
            </a:r>
            <a:r>
              <a:rPr spc="20" dirty="0"/>
              <a:t>Lalitha </a:t>
            </a:r>
            <a:r>
              <a:rPr spc="40" dirty="0"/>
              <a:t>(187r1a0563)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968" y="0"/>
            <a:ext cx="1752599" cy="1752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15568" y="150967"/>
            <a:ext cx="1876424" cy="1409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CMR </a:t>
            </a:r>
            <a:r>
              <a:rPr spc="-60" dirty="0"/>
              <a:t>TECHNICAL</a:t>
            </a:r>
            <a:r>
              <a:rPr spc="-275" dirty="0"/>
              <a:t> </a:t>
            </a:r>
            <a:r>
              <a:rPr spc="-35" dirty="0"/>
              <a:t>CAMPUS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4794" y="894911"/>
            <a:ext cx="17329785" cy="928941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R="1113790" algn="ctr">
              <a:lnSpc>
                <a:spcPct val="100000"/>
              </a:lnSpc>
              <a:spcBef>
                <a:spcPts val="425"/>
              </a:spcBef>
            </a:pPr>
            <a:r>
              <a:rPr sz="3950" spc="-455" dirty="0">
                <a:solidFill>
                  <a:srgbClr val="E92F40"/>
                </a:solidFill>
                <a:latin typeface="Arial Black"/>
                <a:cs typeface="Arial Black"/>
              </a:rPr>
              <a:t>UGC</a:t>
            </a:r>
            <a:r>
              <a:rPr sz="3950" spc="-290" dirty="0">
                <a:solidFill>
                  <a:srgbClr val="E92F40"/>
                </a:solidFill>
                <a:latin typeface="Arial Black"/>
                <a:cs typeface="Arial Black"/>
              </a:rPr>
              <a:t> </a:t>
            </a:r>
            <a:r>
              <a:rPr sz="3950" spc="-370" dirty="0">
                <a:solidFill>
                  <a:srgbClr val="E92F40"/>
                </a:solidFill>
                <a:latin typeface="Arial Black"/>
                <a:cs typeface="Arial Black"/>
              </a:rPr>
              <a:t>AUTONOMOUS</a:t>
            </a:r>
            <a:endParaRPr sz="3950">
              <a:latin typeface="Arial Black"/>
              <a:cs typeface="Arial Black"/>
            </a:endParaRPr>
          </a:p>
          <a:p>
            <a:pPr marR="1157605" algn="ctr">
              <a:lnSpc>
                <a:spcPct val="100000"/>
              </a:lnSpc>
              <a:spcBef>
                <a:spcPts val="165"/>
              </a:spcBef>
            </a:pPr>
            <a:r>
              <a:rPr sz="2150" b="1" spc="30" dirty="0">
                <a:latin typeface="Arial"/>
                <a:cs typeface="Arial"/>
              </a:rPr>
              <a:t>Accredited by </a:t>
            </a:r>
            <a:r>
              <a:rPr sz="2150" b="1" spc="-5" dirty="0">
                <a:latin typeface="Arial"/>
                <a:cs typeface="Arial"/>
              </a:rPr>
              <a:t>NBA </a:t>
            </a:r>
            <a:r>
              <a:rPr sz="2150" b="1" spc="55" dirty="0">
                <a:latin typeface="Arial"/>
                <a:cs typeface="Arial"/>
              </a:rPr>
              <a:t>&amp; </a:t>
            </a:r>
            <a:r>
              <a:rPr sz="2150" b="1" spc="-40" dirty="0">
                <a:latin typeface="Arial"/>
                <a:cs typeface="Arial"/>
              </a:rPr>
              <a:t>NAAC </a:t>
            </a:r>
            <a:r>
              <a:rPr sz="2150" b="1" spc="125" dirty="0">
                <a:latin typeface="Arial"/>
                <a:cs typeface="Arial"/>
              </a:rPr>
              <a:t>with</a:t>
            </a:r>
            <a:r>
              <a:rPr sz="2150" b="1" spc="-315" dirty="0">
                <a:latin typeface="Arial"/>
                <a:cs typeface="Arial"/>
              </a:rPr>
              <a:t> </a:t>
            </a:r>
            <a:r>
              <a:rPr sz="2150" b="1" spc="-75" dirty="0">
                <a:latin typeface="Arial"/>
                <a:cs typeface="Arial"/>
              </a:rPr>
              <a:t>A </a:t>
            </a:r>
            <a:r>
              <a:rPr sz="2150" b="1" spc="40" dirty="0">
                <a:latin typeface="Arial"/>
                <a:cs typeface="Arial"/>
              </a:rPr>
              <a:t>Grade</a:t>
            </a:r>
            <a:endParaRPr sz="2150">
              <a:latin typeface="Arial"/>
              <a:cs typeface="Arial"/>
            </a:endParaRPr>
          </a:p>
          <a:p>
            <a:pPr marR="1087120" algn="ctr">
              <a:lnSpc>
                <a:spcPct val="100000"/>
              </a:lnSpc>
              <a:spcBef>
                <a:spcPts val="405"/>
              </a:spcBef>
            </a:pPr>
            <a:r>
              <a:rPr sz="2150" b="1" spc="30" dirty="0">
                <a:latin typeface="Arial"/>
                <a:cs typeface="Arial"/>
              </a:rPr>
              <a:t>Approved</a:t>
            </a:r>
            <a:r>
              <a:rPr sz="2150" b="1" spc="-45" dirty="0">
                <a:latin typeface="Arial"/>
                <a:cs typeface="Arial"/>
              </a:rPr>
              <a:t> </a:t>
            </a:r>
            <a:r>
              <a:rPr sz="2150" b="1" spc="30" dirty="0">
                <a:latin typeface="Arial"/>
                <a:cs typeface="Arial"/>
              </a:rPr>
              <a:t>by</a:t>
            </a:r>
            <a:r>
              <a:rPr sz="2150" b="1" spc="-45" dirty="0">
                <a:latin typeface="Arial"/>
                <a:cs typeface="Arial"/>
              </a:rPr>
              <a:t> </a:t>
            </a:r>
            <a:r>
              <a:rPr sz="2150" b="1" spc="-80" dirty="0">
                <a:latin typeface="Arial"/>
                <a:cs typeface="Arial"/>
              </a:rPr>
              <a:t>AICTE,</a:t>
            </a:r>
            <a:r>
              <a:rPr sz="2150" b="1" spc="-45" dirty="0">
                <a:latin typeface="Arial"/>
                <a:cs typeface="Arial"/>
              </a:rPr>
              <a:t> </a:t>
            </a:r>
            <a:r>
              <a:rPr sz="2150" b="1" spc="135" dirty="0">
                <a:latin typeface="Arial"/>
                <a:cs typeface="Arial"/>
              </a:rPr>
              <a:t>New</a:t>
            </a:r>
            <a:r>
              <a:rPr sz="2150" b="1" spc="-45" dirty="0">
                <a:latin typeface="Arial"/>
                <a:cs typeface="Arial"/>
              </a:rPr>
              <a:t> </a:t>
            </a:r>
            <a:r>
              <a:rPr sz="2150" b="1" spc="55" dirty="0">
                <a:latin typeface="Arial"/>
                <a:cs typeface="Arial"/>
              </a:rPr>
              <a:t>Delhi</a:t>
            </a:r>
            <a:r>
              <a:rPr sz="2150" b="1" spc="-45" dirty="0">
                <a:latin typeface="Arial"/>
                <a:cs typeface="Arial"/>
              </a:rPr>
              <a:t> </a:t>
            </a:r>
            <a:r>
              <a:rPr sz="2150" b="1" spc="75" dirty="0">
                <a:latin typeface="Arial"/>
                <a:cs typeface="Arial"/>
              </a:rPr>
              <a:t>and</a:t>
            </a:r>
            <a:r>
              <a:rPr sz="2150" b="1" spc="-45" dirty="0">
                <a:latin typeface="Arial"/>
                <a:cs typeface="Arial"/>
              </a:rPr>
              <a:t> </a:t>
            </a:r>
            <a:r>
              <a:rPr sz="2150" b="1" spc="70" dirty="0">
                <a:latin typeface="Arial"/>
                <a:cs typeface="Arial"/>
              </a:rPr>
              <a:t>Affiliated</a:t>
            </a:r>
            <a:r>
              <a:rPr sz="2150" b="1" spc="-45" dirty="0">
                <a:latin typeface="Arial"/>
                <a:cs typeface="Arial"/>
              </a:rPr>
              <a:t> </a:t>
            </a:r>
            <a:r>
              <a:rPr sz="2150" b="1" spc="110" dirty="0">
                <a:latin typeface="Arial"/>
                <a:cs typeface="Arial"/>
              </a:rPr>
              <a:t>to</a:t>
            </a:r>
            <a:r>
              <a:rPr sz="2150" b="1" spc="-45" dirty="0">
                <a:latin typeface="Arial"/>
                <a:cs typeface="Arial"/>
              </a:rPr>
              <a:t> </a:t>
            </a:r>
            <a:r>
              <a:rPr sz="2150" b="1" spc="-60" dirty="0">
                <a:latin typeface="Arial"/>
                <a:cs typeface="Arial"/>
              </a:rPr>
              <a:t>JNTU,</a:t>
            </a:r>
            <a:r>
              <a:rPr sz="2150" b="1" spc="-45" dirty="0">
                <a:latin typeface="Arial"/>
                <a:cs typeface="Arial"/>
              </a:rPr>
              <a:t> </a:t>
            </a:r>
            <a:r>
              <a:rPr sz="2150" b="1" spc="60" dirty="0">
                <a:latin typeface="Arial"/>
                <a:cs typeface="Arial"/>
              </a:rPr>
              <a:t>Hyderabad.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Arial"/>
              <a:cs typeface="Arial"/>
            </a:endParaRPr>
          </a:p>
          <a:p>
            <a:pPr marR="603250" algn="ctr">
              <a:lnSpc>
                <a:spcPct val="100000"/>
              </a:lnSpc>
            </a:pPr>
            <a:r>
              <a:rPr sz="3900" b="1" spc="-75" dirty="0">
                <a:solidFill>
                  <a:srgbClr val="E92F40"/>
                </a:solidFill>
                <a:latin typeface="Arial"/>
                <a:cs typeface="Arial"/>
              </a:rPr>
              <a:t>DEPARTMENT </a:t>
            </a:r>
            <a:r>
              <a:rPr sz="3900" b="1" spc="-85" dirty="0">
                <a:solidFill>
                  <a:srgbClr val="E92F40"/>
                </a:solidFill>
                <a:latin typeface="Arial"/>
                <a:cs typeface="Arial"/>
              </a:rPr>
              <a:t>OF </a:t>
            </a:r>
            <a:r>
              <a:rPr sz="3900" b="1" spc="-80" dirty="0">
                <a:solidFill>
                  <a:srgbClr val="E92F40"/>
                </a:solidFill>
                <a:latin typeface="Arial"/>
                <a:cs typeface="Arial"/>
              </a:rPr>
              <a:t>COMPUTER </a:t>
            </a:r>
            <a:r>
              <a:rPr sz="3900" b="1" spc="-200" dirty="0">
                <a:solidFill>
                  <a:srgbClr val="E92F40"/>
                </a:solidFill>
                <a:latin typeface="Arial"/>
                <a:cs typeface="Arial"/>
              </a:rPr>
              <a:t>SCIENCE </a:t>
            </a:r>
            <a:r>
              <a:rPr sz="3900" b="1" spc="100" dirty="0">
                <a:solidFill>
                  <a:srgbClr val="E92F40"/>
                </a:solidFill>
                <a:latin typeface="Arial"/>
                <a:cs typeface="Arial"/>
              </a:rPr>
              <a:t>AND</a:t>
            </a:r>
            <a:r>
              <a:rPr sz="3900" b="1" spc="105" dirty="0">
                <a:solidFill>
                  <a:srgbClr val="E92F40"/>
                </a:solidFill>
                <a:latin typeface="Arial"/>
                <a:cs typeface="Arial"/>
              </a:rPr>
              <a:t> </a:t>
            </a:r>
            <a:r>
              <a:rPr sz="3900" b="1" spc="-40" dirty="0">
                <a:solidFill>
                  <a:srgbClr val="E92F40"/>
                </a:solidFill>
                <a:latin typeface="Arial"/>
                <a:cs typeface="Arial"/>
              </a:rPr>
              <a:t>ENGINEERING</a:t>
            </a:r>
            <a:endParaRPr sz="3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4250" b="1" spc="-90" dirty="0">
                <a:solidFill>
                  <a:srgbClr val="4A64B8"/>
                </a:solidFill>
                <a:latin typeface="Arial"/>
                <a:cs typeface="Arial"/>
              </a:rPr>
              <a:t>MAJOR</a:t>
            </a:r>
            <a:r>
              <a:rPr sz="4250" b="1" spc="-85" dirty="0">
                <a:solidFill>
                  <a:srgbClr val="4A64B8"/>
                </a:solidFill>
                <a:latin typeface="Arial"/>
                <a:cs typeface="Arial"/>
              </a:rPr>
              <a:t> </a:t>
            </a:r>
            <a:r>
              <a:rPr sz="4250" b="1" spc="-300" dirty="0">
                <a:solidFill>
                  <a:srgbClr val="4A64B8"/>
                </a:solidFill>
                <a:latin typeface="Arial"/>
                <a:cs typeface="Arial"/>
              </a:rPr>
              <a:t>PROJECT</a:t>
            </a:r>
            <a:endParaRPr sz="4250">
              <a:latin typeface="Arial"/>
              <a:cs typeface="Arial"/>
            </a:endParaRPr>
          </a:p>
          <a:p>
            <a:pPr marR="271780" algn="ctr">
              <a:lnSpc>
                <a:spcPct val="100000"/>
              </a:lnSpc>
              <a:spcBef>
                <a:spcPts val="825"/>
              </a:spcBef>
            </a:pPr>
            <a:r>
              <a:rPr sz="4250" b="1" spc="270" dirty="0">
                <a:solidFill>
                  <a:srgbClr val="4A64B8"/>
                </a:solidFill>
                <a:latin typeface="Arial"/>
                <a:cs typeface="Arial"/>
              </a:rPr>
              <a:t>ON</a:t>
            </a:r>
            <a:endParaRPr sz="4250">
              <a:latin typeface="Arial"/>
              <a:cs typeface="Arial"/>
            </a:endParaRPr>
          </a:p>
          <a:p>
            <a:pPr marL="12700" marR="5080" algn="ctr">
              <a:lnSpc>
                <a:spcPts val="5930"/>
              </a:lnSpc>
              <a:spcBef>
                <a:spcPts val="334"/>
              </a:spcBef>
            </a:pPr>
            <a:r>
              <a:rPr sz="4250" b="1" spc="-30" dirty="0">
                <a:solidFill>
                  <a:srgbClr val="4A64B8"/>
                </a:solidFill>
                <a:latin typeface="Arial"/>
                <a:cs typeface="Arial"/>
              </a:rPr>
              <a:t>ADVANCE </a:t>
            </a:r>
            <a:r>
              <a:rPr sz="4250" b="1" spc="-100" dirty="0">
                <a:solidFill>
                  <a:srgbClr val="4A64B8"/>
                </a:solidFill>
                <a:latin typeface="Arial"/>
                <a:cs typeface="Arial"/>
              </a:rPr>
              <a:t>SURVEILLANCE </a:t>
            </a:r>
            <a:r>
              <a:rPr sz="4250" b="1" spc="-75" dirty="0">
                <a:solidFill>
                  <a:srgbClr val="4A64B8"/>
                </a:solidFill>
                <a:latin typeface="Arial"/>
                <a:cs typeface="Arial"/>
              </a:rPr>
              <a:t>ROBOT </a:t>
            </a:r>
            <a:r>
              <a:rPr sz="4250" b="1" spc="190" dirty="0">
                <a:solidFill>
                  <a:srgbClr val="4A64B8"/>
                </a:solidFill>
                <a:latin typeface="Arial"/>
                <a:cs typeface="Arial"/>
              </a:rPr>
              <a:t>WITH </a:t>
            </a:r>
            <a:r>
              <a:rPr sz="4250" b="1" spc="-60" dirty="0">
                <a:solidFill>
                  <a:srgbClr val="4A64B8"/>
                </a:solidFill>
                <a:latin typeface="Arial"/>
                <a:cs typeface="Arial"/>
              </a:rPr>
              <a:t>ROBOTIC </a:t>
            </a:r>
            <a:r>
              <a:rPr sz="4250" b="1" spc="120" dirty="0">
                <a:solidFill>
                  <a:srgbClr val="4A64B8"/>
                </a:solidFill>
                <a:latin typeface="Arial"/>
                <a:cs typeface="Arial"/>
              </a:rPr>
              <a:t>ARM</a:t>
            </a:r>
            <a:r>
              <a:rPr sz="4250" b="1" spc="-385" dirty="0">
                <a:solidFill>
                  <a:srgbClr val="4A64B8"/>
                </a:solidFill>
                <a:latin typeface="Arial"/>
                <a:cs typeface="Arial"/>
              </a:rPr>
              <a:t> </a:t>
            </a:r>
            <a:r>
              <a:rPr sz="4250" b="1" spc="-20" dirty="0">
                <a:solidFill>
                  <a:srgbClr val="4A64B8"/>
                </a:solidFill>
                <a:latin typeface="Arial"/>
                <a:cs typeface="Arial"/>
              </a:rPr>
              <a:t>CONTROL  </a:t>
            </a:r>
            <a:r>
              <a:rPr sz="4250" b="1" spc="-135" dirty="0">
                <a:solidFill>
                  <a:srgbClr val="4A64B8"/>
                </a:solidFill>
                <a:latin typeface="Arial"/>
                <a:cs typeface="Arial"/>
              </a:rPr>
              <a:t>OVER</a:t>
            </a:r>
            <a:r>
              <a:rPr sz="4250" b="1" spc="-85" dirty="0">
                <a:solidFill>
                  <a:srgbClr val="4A64B8"/>
                </a:solidFill>
                <a:latin typeface="Arial"/>
                <a:cs typeface="Arial"/>
              </a:rPr>
              <a:t> </a:t>
            </a:r>
            <a:r>
              <a:rPr sz="4250" b="1" spc="90" dirty="0">
                <a:solidFill>
                  <a:srgbClr val="4A64B8"/>
                </a:solidFill>
                <a:latin typeface="Arial"/>
                <a:cs typeface="Arial"/>
              </a:rPr>
              <a:t>IOT</a:t>
            </a:r>
            <a:endParaRPr sz="4250">
              <a:latin typeface="Arial"/>
              <a:cs typeface="Arial"/>
            </a:endParaRPr>
          </a:p>
          <a:p>
            <a:pPr marL="6213475" marR="6800850" algn="ctr">
              <a:lnSpc>
                <a:spcPct val="116799"/>
              </a:lnSpc>
              <a:spcBef>
                <a:spcPts val="1050"/>
              </a:spcBef>
            </a:pPr>
            <a:r>
              <a:rPr sz="3050" b="1" spc="145" dirty="0">
                <a:solidFill>
                  <a:srgbClr val="FF1616"/>
                </a:solidFill>
                <a:latin typeface="Arial"/>
                <a:cs typeface="Arial"/>
              </a:rPr>
              <a:t>under </a:t>
            </a:r>
            <a:r>
              <a:rPr sz="3050" b="1" spc="200" dirty="0">
                <a:solidFill>
                  <a:srgbClr val="FF1616"/>
                </a:solidFill>
                <a:latin typeface="Arial"/>
                <a:cs typeface="Arial"/>
              </a:rPr>
              <a:t>the </a:t>
            </a:r>
            <a:r>
              <a:rPr sz="3050" b="1" spc="65" dirty="0">
                <a:solidFill>
                  <a:srgbClr val="FF1616"/>
                </a:solidFill>
                <a:latin typeface="Arial"/>
                <a:cs typeface="Arial"/>
              </a:rPr>
              <a:t>guidance</a:t>
            </a:r>
            <a:r>
              <a:rPr sz="3050" b="1" spc="-535" dirty="0">
                <a:solidFill>
                  <a:srgbClr val="FF1616"/>
                </a:solidFill>
                <a:latin typeface="Arial"/>
                <a:cs typeface="Arial"/>
              </a:rPr>
              <a:t> </a:t>
            </a:r>
            <a:r>
              <a:rPr sz="3050" b="1" spc="110" dirty="0">
                <a:solidFill>
                  <a:srgbClr val="FF1616"/>
                </a:solidFill>
                <a:latin typeface="Arial"/>
                <a:cs typeface="Arial"/>
              </a:rPr>
              <a:t>of  </a:t>
            </a:r>
            <a:r>
              <a:rPr sz="3050" b="1" spc="120" dirty="0">
                <a:solidFill>
                  <a:srgbClr val="FF1616"/>
                </a:solidFill>
                <a:latin typeface="Arial"/>
                <a:cs typeface="Arial"/>
              </a:rPr>
              <a:t>M.Sunitha</a:t>
            </a:r>
            <a:endParaRPr sz="3050">
              <a:latin typeface="Arial"/>
              <a:cs typeface="Arial"/>
            </a:endParaRPr>
          </a:p>
          <a:p>
            <a:pPr marL="611505" algn="ctr">
              <a:lnSpc>
                <a:spcPct val="100000"/>
              </a:lnSpc>
              <a:spcBef>
                <a:spcPts val="1714"/>
              </a:spcBef>
            </a:pPr>
            <a:r>
              <a:rPr sz="2850" b="1" spc="-135" dirty="0">
                <a:latin typeface="Arial"/>
                <a:cs typeface="Arial"/>
              </a:rPr>
              <a:t>PRESENTED</a:t>
            </a:r>
            <a:r>
              <a:rPr sz="2850" b="1" spc="-55" dirty="0">
                <a:latin typeface="Arial"/>
                <a:cs typeface="Arial"/>
              </a:rPr>
              <a:t> </a:t>
            </a:r>
            <a:r>
              <a:rPr sz="2850" b="1" spc="-120" dirty="0">
                <a:latin typeface="Arial"/>
                <a:cs typeface="Arial"/>
              </a:rPr>
              <a:t>BY</a:t>
            </a:r>
            <a:endParaRPr sz="2850">
              <a:latin typeface="Arial"/>
              <a:cs typeface="Arial"/>
            </a:endParaRPr>
          </a:p>
          <a:p>
            <a:pPr marL="6226810" marR="5607685">
              <a:lnSpc>
                <a:spcPct val="116199"/>
              </a:lnSpc>
              <a:spcBef>
                <a:spcPts val="5"/>
              </a:spcBef>
            </a:pPr>
            <a:r>
              <a:rPr sz="2850" b="1" spc="125" dirty="0">
                <a:latin typeface="Arial"/>
                <a:cs typeface="Arial"/>
              </a:rPr>
              <a:t>Meghana</a:t>
            </a:r>
            <a:r>
              <a:rPr sz="2850" b="1" spc="-75" dirty="0">
                <a:latin typeface="Arial"/>
                <a:cs typeface="Arial"/>
              </a:rPr>
              <a:t> </a:t>
            </a:r>
            <a:r>
              <a:rPr sz="2850" b="1" spc="50" dirty="0">
                <a:latin typeface="Arial"/>
                <a:cs typeface="Arial"/>
              </a:rPr>
              <a:t>Ankam(187R1A0564)  </a:t>
            </a:r>
            <a:r>
              <a:rPr sz="2850" b="1" spc="25" dirty="0">
                <a:latin typeface="Arial"/>
                <a:cs typeface="Arial"/>
              </a:rPr>
              <a:t>Jayendra </a:t>
            </a:r>
            <a:r>
              <a:rPr sz="2850" b="1" spc="15" dirty="0">
                <a:latin typeface="Arial"/>
                <a:cs typeface="Arial"/>
              </a:rPr>
              <a:t>(187R1A0574)  </a:t>
            </a:r>
            <a:r>
              <a:rPr sz="2850" b="1" spc="95" dirty="0">
                <a:latin typeface="Arial"/>
                <a:cs typeface="Arial"/>
              </a:rPr>
              <a:t>Ashritha </a:t>
            </a:r>
            <a:r>
              <a:rPr sz="2850" b="1" spc="10" dirty="0">
                <a:latin typeface="Arial"/>
                <a:cs typeface="Arial"/>
              </a:rPr>
              <a:t>Reddy(187R1A05A8)  </a:t>
            </a:r>
            <a:r>
              <a:rPr sz="2850" b="1" spc="110" dirty="0">
                <a:latin typeface="Arial"/>
                <a:cs typeface="Arial"/>
              </a:rPr>
              <a:t>Lalitha</a:t>
            </a:r>
            <a:r>
              <a:rPr sz="2850" b="1" spc="-55" dirty="0">
                <a:latin typeface="Arial"/>
                <a:cs typeface="Arial"/>
              </a:rPr>
              <a:t> </a:t>
            </a:r>
            <a:r>
              <a:rPr sz="2850" b="1" spc="65" dirty="0">
                <a:latin typeface="Arial"/>
                <a:cs typeface="Arial"/>
              </a:rPr>
              <a:t>(187r1a0563)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2926" y="2512618"/>
            <a:ext cx="14944739" cy="647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77896" y="977903"/>
            <a:ext cx="102762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80" dirty="0">
                <a:solidFill>
                  <a:srgbClr val="FFFFFF"/>
                </a:solidFill>
                <a:latin typeface="Verdana"/>
                <a:cs typeface="Verdana"/>
              </a:rPr>
              <a:t>PROJECT</a:t>
            </a:r>
            <a:r>
              <a:rPr sz="6000" b="1" spc="-9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b="1" spc="-75" dirty="0">
                <a:solidFill>
                  <a:srgbClr val="FFFFFF"/>
                </a:solidFill>
                <a:latin typeface="Verdana"/>
                <a:cs typeface="Verdana"/>
              </a:rPr>
              <a:t>ARCHITECTURE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85" dirty="0"/>
              <a:t>Meghana </a:t>
            </a:r>
            <a:r>
              <a:rPr spc="25" dirty="0"/>
              <a:t>Ankam(187R1A0564) </a:t>
            </a:r>
            <a:r>
              <a:rPr spc="595" dirty="0"/>
              <a:t>|</a:t>
            </a:r>
            <a:r>
              <a:rPr spc="-355" dirty="0"/>
              <a:t> </a:t>
            </a:r>
            <a:r>
              <a:rPr spc="10" dirty="0"/>
              <a:t>Jayendra </a:t>
            </a:r>
            <a:r>
              <a:rPr spc="50" dirty="0"/>
              <a:t>(187R1A0574)|Ashritha </a:t>
            </a:r>
            <a:r>
              <a:rPr spc="20" dirty="0"/>
              <a:t>Reddy(187R1A05A8)</a:t>
            </a:r>
            <a:r>
              <a:rPr b="0" spc="20" dirty="0">
                <a:latin typeface="Trebuchet MS"/>
                <a:cs typeface="Trebuchet MS"/>
              </a:rPr>
              <a:t>|</a:t>
            </a:r>
            <a:r>
              <a:rPr spc="20" dirty="0"/>
              <a:t>Lalitha </a:t>
            </a:r>
            <a:r>
              <a:rPr spc="40" dirty="0"/>
              <a:t>(187r1a0563)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32680" y="44155"/>
            <a:ext cx="8562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surveillance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robotic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862" y="9817333"/>
            <a:ext cx="17526000" cy="66675"/>
          </a:xfrm>
          <a:custGeom>
            <a:avLst/>
            <a:gdLst/>
            <a:ahLst/>
            <a:cxnLst/>
            <a:rect l="l" t="t" r="r" b="b"/>
            <a:pathLst>
              <a:path w="17526000" h="66675">
                <a:moveTo>
                  <a:pt x="17526000" y="66675"/>
                </a:moveTo>
                <a:lnTo>
                  <a:pt x="0" y="66675"/>
                </a:lnTo>
                <a:lnTo>
                  <a:pt x="0" y="0"/>
                </a:lnTo>
                <a:lnTo>
                  <a:pt x="17526000" y="0"/>
                </a:lnTo>
                <a:lnTo>
                  <a:pt x="17526000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5455" y="2380487"/>
            <a:ext cx="438784" cy="4495800"/>
          </a:xfrm>
          <a:custGeom>
            <a:avLst/>
            <a:gdLst/>
            <a:ahLst/>
            <a:cxnLst/>
            <a:rect l="l" t="t" r="r" b="b"/>
            <a:pathLst>
              <a:path w="438785" h="4495800">
                <a:moveTo>
                  <a:pt x="438492" y="853071"/>
                </a:moveTo>
                <a:lnTo>
                  <a:pt x="432828" y="803922"/>
                </a:lnTo>
                <a:lnTo>
                  <a:pt x="416699" y="758812"/>
                </a:lnTo>
                <a:lnTo>
                  <a:pt x="391401" y="719023"/>
                </a:lnTo>
                <a:lnTo>
                  <a:pt x="358216" y="685838"/>
                </a:lnTo>
                <a:lnTo>
                  <a:pt x="318427" y="660539"/>
                </a:lnTo>
                <a:lnTo>
                  <a:pt x="273316" y="644410"/>
                </a:lnTo>
                <a:lnTo>
                  <a:pt x="262255" y="643140"/>
                </a:lnTo>
                <a:lnTo>
                  <a:pt x="262255" y="0"/>
                </a:lnTo>
                <a:lnTo>
                  <a:pt x="252730" y="0"/>
                </a:lnTo>
                <a:lnTo>
                  <a:pt x="252730" y="642048"/>
                </a:lnTo>
                <a:lnTo>
                  <a:pt x="224180" y="638759"/>
                </a:lnTo>
                <a:lnTo>
                  <a:pt x="175031" y="644410"/>
                </a:lnTo>
                <a:lnTo>
                  <a:pt x="129921" y="660539"/>
                </a:lnTo>
                <a:lnTo>
                  <a:pt x="90131" y="685838"/>
                </a:lnTo>
                <a:lnTo>
                  <a:pt x="56946" y="719023"/>
                </a:lnTo>
                <a:lnTo>
                  <a:pt x="31648" y="758812"/>
                </a:lnTo>
                <a:lnTo>
                  <a:pt x="15519" y="803922"/>
                </a:lnTo>
                <a:lnTo>
                  <a:pt x="9867" y="853071"/>
                </a:lnTo>
                <a:lnTo>
                  <a:pt x="15519" y="902208"/>
                </a:lnTo>
                <a:lnTo>
                  <a:pt x="31648" y="947318"/>
                </a:lnTo>
                <a:lnTo>
                  <a:pt x="56946" y="987107"/>
                </a:lnTo>
                <a:lnTo>
                  <a:pt x="90131" y="1020292"/>
                </a:lnTo>
                <a:lnTo>
                  <a:pt x="129921" y="1045591"/>
                </a:lnTo>
                <a:lnTo>
                  <a:pt x="175031" y="1061720"/>
                </a:lnTo>
                <a:lnTo>
                  <a:pt x="224180" y="1067384"/>
                </a:lnTo>
                <a:lnTo>
                  <a:pt x="252730" y="1064094"/>
                </a:lnTo>
                <a:lnTo>
                  <a:pt x="252730" y="2025015"/>
                </a:lnTo>
                <a:lnTo>
                  <a:pt x="214312" y="2020582"/>
                </a:lnTo>
                <a:lnTo>
                  <a:pt x="165163" y="2026246"/>
                </a:lnTo>
                <a:lnTo>
                  <a:pt x="120053" y="2042363"/>
                </a:lnTo>
                <a:lnTo>
                  <a:pt x="80264" y="2067674"/>
                </a:lnTo>
                <a:lnTo>
                  <a:pt x="47078" y="2100859"/>
                </a:lnTo>
                <a:lnTo>
                  <a:pt x="21780" y="2140648"/>
                </a:lnTo>
                <a:lnTo>
                  <a:pt x="5651" y="2185759"/>
                </a:lnTo>
                <a:lnTo>
                  <a:pt x="0" y="2234895"/>
                </a:lnTo>
                <a:lnTo>
                  <a:pt x="5651" y="2284044"/>
                </a:lnTo>
                <a:lnTo>
                  <a:pt x="21780" y="2329142"/>
                </a:lnTo>
                <a:lnTo>
                  <a:pt x="47078" y="2368943"/>
                </a:lnTo>
                <a:lnTo>
                  <a:pt x="80264" y="2402128"/>
                </a:lnTo>
                <a:lnTo>
                  <a:pt x="120053" y="2427427"/>
                </a:lnTo>
                <a:lnTo>
                  <a:pt x="165163" y="2443556"/>
                </a:lnTo>
                <a:lnTo>
                  <a:pt x="214312" y="2449207"/>
                </a:lnTo>
                <a:lnTo>
                  <a:pt x="252730" y="2444800"/>
                </a:lnTo>
                <a:lnTo>
                  <a:pt x="252730" y="3416554"/>
                </a:lnTo>
                <a:lnTo>
                  <a:pt x="214312" y="3412121"/>
                </a:lnTo>
                <a:lnTo>
                  <a:pt x="165163" y="3417786"/>
                </a:lnTo>
                <a:lnTo>
                  <a:pt x="120053" y="3433902"/>
                </a:lnTo>
                <a:lnTo>
                  <a:pt x="80264" y="3459200"/>
                </a:lnTo>
                <a:lnTo>
                  <a:pt x="47078" y="3492385"/>
                </a:lnTo>
                <a:lnTo>
                  <a:pt x="21780" y="3532187"/>
                </a:lnTo>
                <a:lnTo>
                  <a:pt x="5651" y="3577298"/>
                </a:lnTo>
                <a:lnTo>
                  <a:pt x="0" y="3626434"/>
                </a:lnTo>
                <a:lnTo>
                  <a:pt x="5651" y="3675570"/>
                </a:lnTo>
                <a:lnTo>
                  <a:pt x="21780" y="3720681"/>
                </a:lnTo>
                <a:lnTo>
                  <a:pt x="47078" y="3760470"/>
                </a:lnTo>
                <a:lnTo>
                  <a:pt x="80264" y="3793667"/>
                </a:lnTo>
                <a:lnTo>
                  <a:pt x="120053" y="3818966"/>
                </a:lnTo>
                <a:lnTo>
                  <a:pt x="165163" y="3835082"/>
                </a:lnTo>
                <a:lnTo>
                  <a:pt x="214312" y="3840746"/>
                </a:lnTo>
                <a:lnTo>
                  <a:pt x="252730" y="3836327"/>
                </a:lnTo>
                <a:lnTo>
                  <a:pt x="252730" y="4495800"/>
                </a:lnTo>
                <a:lnTo>
                  <a:pt x="262255" y="4495800"/>
                </a:lnTo>
                <a:lnTo>
                  <a:pt x="262255" y="3835222"/>
                </a:lnTo>
                <a:lnTo>
                  <a:pt x="263448" y="3835082"/>
                </a:lnTo>
                <a:lnTo>
                  <a:pt x="308559" y="3818966"/>
                </a:lnTo>
                <a:lnTo>
                  <a:pt x="348348" y="3793667"/>
                </a:lnTo>
                <a:lnTo>
                  <a:pt x="381533" y="3760470"/>
                </a:lnTo>
                <a:lnTo>
                  <a:pt x="406831" y="3720681"/>
                </a:lnTo>
                <a:lnTo>
                  <a:pt x="422960" y="3675570"/>
                </a:lnTo>
                <a:lnTo>
                  <a:pt x="428625" y="3626434"/>
                </a:lnTo>
                <a:lnTo>
                  <a:pt x="422960" y="3577298"/>
                </a:lnTo>
                <a:lnTo>
                  <a:pt x="406831" y="3532187"/>
                </a:lnTo>
                <a:lnTo>
                  <a:pt x="381533" y="3492385"/>
                </a:lnTo>
                <a:lnTo>
                  <a:pt x="348348" y="3459200"/>
                </a:lnTo>
                <a:lnTo>
                  <a:pt x="308559" y="3433902"/>
                </a:lnTo>
                <a:lnTo>
                  <a:pt x="263448" y="3417786"/>
                </a:lnTo>
                <a:lnTo>
                  <a:pt x="262255" y="3417659"/>
                </a:lnTo>
                <a:lnTo>
                  <a:pt x="262255" y="2443696"/>
                </a:lnTo>
                <a:lnTo>
                  <a:pt x="308559" y="2427427"/>
                </a:lnTo>
                <a:lnTo>
                  <a:pt x="348348" y="2402128"/>
                </a:lnTo>
                <a:lnTo>
                  <a:pt x="381533" y="2368943"/>
                </a:lnTo>
                <a:lnTo>
                  <a:pt x="406831" y="2329142"/>
                </a:lnTo>
                <a:lnTo>
                  <a:pt x="422960" y="2284044"/>
                </a:lnTo>
                <a:lnTo>
                  <a:pt x="428625" y="2234895"/>
                </a:lnTo>
                <a:lnTo>
                  <a:pt x="422960" y="2185759"/>
                </a:lnTo>
                <a:lnTo>
                  <a:pt x="406831" y="2140648"/>
                </a:lnTo>
                <a:lnTo>
                  <a:pt x="381533" y="2100859"/>
                </a:lnTo>
                <a:lnTo>
                  <a:pt x="348348" y="2067674"/>
                </a:lnTo>
                <a:lnTo>
                  <a:pt x="308559" y="2042363"/>
                </a:lnTo>
                <a:lnTo>
                  <a:pt x="263448" y="2026246"/>
                </a:lnTo>
                <a:lnTo>
                  <a:pt x="262255" y="2026119"/>
                </a:lnTo>
                <a:lnTo>
                  <a:pt x="262255" y="1063002"/>
                </a:lnTo>
                <a:lnTo>
                  <a:pt x="318427" y="1045591"/>
                </a:lnTo>
                <a:lnTo>
                  <a:pt x="358216" y="1020292"/>
                </a:lnTo>
                <a:lnTo>
                  <a:pt x="391401" y="987107"/>
                </a:lnTo>
                <a:lnTo>
                  <a:pt x="416699" y="947318"/>
                </a:lnTo>
                <a:lnTo>
                  <a:pt x="432828" y="902208"/>
                </a:lnTo>
                <a:lnTo>
                  <a:pt x="438492" y="8530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63396" y="977900"/>
            <a:ext cx="41052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00" dirty="0">
                <a:solidFill>
                  <a:srgbClr val="FFFFFF"/>
                </a:solidFill>
                <a:latin typeface="Verdana"/>
                <a:cs typeface="Verdana"/>
              </a:rPr>
              <a:t>MODULES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85" dirty="0"/>
              <a:t>Meghana </a:t>
            </a:r>
            <a:r>
              <a:rPr spc="25" dirty="0"/>
              <a:t>Ankam(187R1A0564) </a:t>
            </a:r>
            <a:r>
              <a:rPr spc="595" dirty="0"/>
              <a:t>|</a:t>
            </a:r>
            <a:r>
              <a:rPr spc="-355" dirty="0"/>
              <a:t> </a:t>
            </a:r>
            <a:r>
              <a:rPr spc="10" dirty="0"/>
              <a:t>Jayendra </a:t>
            </a:r>
            <a:r>
              <a:rPr spc="50" dirty="0"/>
              <a:t>(187R1A0574)|Ashritha </a:t>
            </a:r>
            <a:r>
              <a:rPr spc="20" dirty="0"/>
              <a:t>Reddy(187R1A05A8)</a:t>
            </a:r>
            <a:r>
              <a:rPr b="0" spc="20" dirty="0">
                <a:latin typeface="Trebuchet MS"/>
                <a:cs typeface="Trebuchet MS"/>
              </a:rPr>
              <a:t>|</a:t>
            </a:r>
            <a:r>
              <a:rPr spc="20" dirty="0"/>
              <a:t>Lalitha </a:t>
            </a:r>
            <a:r>
              <a:rPr spc="40" dirty="0"/>
              <a:t>(187r1a0563)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63291" y="2911723"/>
            <a:ext cx="2977515" cy="32613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125"/>
              </a:spcBef>
            </a:pPr>
            <a:r>
              <a:rPr sz="3800" spc="20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endParaRPr sz="3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000">
              <a:latin typeface="Verdana"/>
              <a:cs typeface="Verdana"/>
            </a:endParaRPr>
          </a:p>
          <a:p>
            <a:pPr marL="68580">
              <a:lnSpc>
                <a:spcPct val="100000"/>
              </a:lnSpc>
            </a:pPr>
            <a:r>
              <a:rPr sz="3400" spc="155" dirty="0">
                <a:solidFill>
                  <a:srgbClr val="FFFFFF"/>
                </a:solidFill>
                <a:latin typeface="Verdana"/>
                <a:cs typeface="Verdana"/>
              </a:rPr>
              <a:t>Mobile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4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875"/>
              </a:spcBef>
            </a:pPr>
            <a:r>
              <a:rPr sz="3400" spc="-30" dirty="0">
                <a:solidFill>
                  <a:srgbClr val="FFFFFF"/>
                </a:solidFill>
                <a:latin typeface="Verdana"/>
                <a:cs typeface="Verdana"/>
              </a:rPr>
              <a:t>Robot</a:t>
            </a:r>
            <a:r>
              <a:rPr sz="3400" spc="-5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Verdana"/>
                <a:cs typeface="Verdana"/>
              </a:rPr>
              <a:t>Vehicle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77278" y="44152"/>
            <a:ext cx="8562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surveillance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robotic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862" y="9817333"/>
            <a:ext cx="17526000" cy="66675"/>
          </a:xfrm>
          <a:custGeom>
            <a:avLst/>
            <a:gdLst/>
            <a:ahLst/>
            <a:cxnLst/>
            <a:rect l="l" t="t" r="r" b="b"/>
            <a:pathLst>
              <a:path w="17526000" h="66675">
                <a:moveTo>
                  <a:pt x="17526000" y="66675"/>
                </a:moveTo>
                <a:lnTo>
                  <a:pt x="0" y="66675"/>
                </a:lnTo>
                <a:lnTo>
                  <a:pt x="0" y="0"/>
                </a:lnTo>
                <a:lnTo>
                  <a:pt x="17526000" y="0"/>
                </a:lnTo>
                <a:lnTo>
                  <a:pt x="17526000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5455" y="2380487"/>
            <a:ext cx="438784" cy="4524375"/>
          </a:xfrm>
          <a:custGeom>
            <a:avLst/>
            <a:gdLst/>
            <a:ahLst/>
            <a:cxnLst/>
            <a:rect l="l" t="t" r="r" b="b"/>
            <a:pathLst>
              <a:path w="438785" h="4524375">
                <a:moveTo>
                  <a:pt x="438492" y="853071"/>
                </a:moveTo>
                <a:lnTo>
                  <a:pt x="432828" y="803922"/>
                </a:lnTo>
                <a:lnTo>
                  <a:pt x="416699" y="758812"/>
                </a:lnTo>
                <a:lnTo>
                  <a:pt x="391401" y="719023"/>
                </a:lnTo>
                <a:lnTo>
                  <a:pt x="358216" y="685838"/>
                </a:lnTo>
                <a:lnTo>
                  <a:pt x="318427" y="660539"/>
                </a:lnTo>
                <a:lnTo>
                  <a:pt x="273316" y="644410"/>
                </a:lnTo>
                <a:lnTo>
                  <a:pt x="262242" y="643140"/>
                </a:lnTo>
                <a:lnTo>
                  <a:pt x="262242" y="0"/>
                </a:lnTo>
                <a:lnTo>
                  <a:pt x="252717" y="0"/>
                </a:lnTo>
                <a:lnTo>
                  <a:pt x="252717" y="642048"/>
                </a:lnTo>
                <a:lnTo>
                  <a:pt x="224180" y="638759"/>
                </a:lnTo>
                <a:lnTo>
                  <a:pt x="175031" y="644410"/>
                </a:lnTo>
                <a:lnTo>
                  <a:pt x="129921" y="660539"/>
                </a:lnTo>
                <a:lnTo>
                  <a:pt x="90131" y="685838"/>
                </a:lnTo>
                <a:lnTo>
                  <a:pt x="56946" y="719023"/>
                </a:lnTo>
                <a:lnTo>
                  <a:pt x="31648" y="758812"/>
                </a:lnTo>
                <a:lnTo>
                  <a:pt x="15519" y="803922"/>
                </a:lnTo>
                <a:lnTo>
                  <a:pt x="9867" y="853071"/>
                </a:lnTo>
                <a:lnTo>
                  <a:pt x="15519" y="902208"/>
                </a:lnTo>
                <a:lnTo>
                  <a:pt x="31648" y="947318"/>
                </a:lnTo>
                <a:lnTo>
                  <a:pt x="56946" y="987107"/>
                </a:lnTo>
                <a:lnTo>
                  <a:pt x="90131" y="1020292"/>
                </a:lnTo>
                <a:lnTo>
                  <a:pt x="129921" y="1045591"/>
                </a:lnTo>
                <a:lnTo>
                  <a:pt x="175031" y="1061720"/>
                </a:lnTo>
                <a:lnTo>
                  <a:pt x="224180" y="1067384"/>
                </a:lnTo>
                <a:lnTo>
                  <a:pt x="252717" y="1064094"/>
                </a:lnTo>
                <a:lnTo>
                  <a:pt x="252717" y="2025015"/>
                </a:lnTo>
                <a:lnTo>
                  <a:pt x="214312" y="2020582"/>
                </a:lnTo>
                <a:lnTo>
                  <a:pt x="165163" y="2026246"/>
                </a:lnTo>
                <a:lnTo>
                  <a:pt x="120053" y="2042363"/>
                </a:lnTo>
                <a:lnTo>
                  <a:pt x="80264" y="2067674"/>
                </a:lnTo>
                <a:lnTo>
                  <a:pt x="47078" y="2100859"/>
                </a:lnTo>
                <a:lnTo>
                  <a:pt x="21780" y="2140648"/>
                </a:lnTo>
                <a:lnTo>
                  <a:pt x="5651" y="2185759"/>
                </a:lnTo>
                <a:lnTo>
                  <a:pt x="0" y="2234895"/>
                </a:lnTo>
                <a:lnTo>
                  <a:pt x="5651" y="2284044"/>
                </a:lnTo>
                <a:lnTo>
                  <a:pt x="21780" y="2329142"/>
                </a:lnTo>
                <a:lnTo>
                  <a:pt x="47078" y="2368943"/>
                </a:lnTo>
                <a:lnTo>
                  <a:pt x="80264" y="2402128"/>
                </a:lnTo>
                <a:lnTo>
                  <a:pt x="120053" y="2427427"/>
                </a:lnTo>
                <a:lnTo>
                  <a:pt x="165163" y="2443556"/>
                </a:lnTo>
                <a:lnTo>
                  <a:pt x="214312" y="2449207"/>
                </a:lnTo>
                <a:lnTo>
                  <a:pt x="252717" y="2444800"/>
                </a:lnTo>
                <a:lnTo>
                  <a:pt x="252717" y="3416554"/>
                </a:lnTo>
                <a:lnTo>
                  <a:pt x="214312" y="3412121"/>
                </a:lnTo>
                <a:lnTo>
                  <a:pt x="165163" y="3417786"/>
                </a:lnTo>
                <a:lnTo>
                  <a:pt x="120053" y="3433902"/>
                </a:lnTo>
                <a:lnTo>
                  <a:pt x="80264" y="3459200"/>
                </a:lnTo>
                <a:lnTo>
                  <a:pt x="47078" y="3492385"/>
                </a:lnTo>
                <a:lnTo>
                  <a:pt x="21780" y="3532187"/>
                </a:lnTo>
                <a:lnTo>
                  <a:pt x="5651" y="3577298"/>
                </a:lnTo>
                <a:lnTo>
                  <a:pt x="0" y="3626434"/>
                </a:lnTo>
                <a:lnTo>
                  <a:pt x="5651" y="3675570"/>
                </a:lnTo>
                <a:lnTo>
                  <a:pt x="21780" y="3720681"/>
                </a:lnTo>
                <a:lnTo>
                  <a:pt x="47078" y="3760470"/>
                </a:lnTo>
                <a:lnTo>
                  <a:pt x="80264" y="3793667"/>
                </a:lnTo>
                <a:lnTo>
                  <a:pt x="120053" y="3818966"/>
                </a:lnTo>
                <a:lnTo>
                  <a:pt x="165163" y="3835082"/>
                </a:lnTo>
                <a:lnTo>
                  <a:pt x="214312" y="3840746"/>
                </a:lnTo>
                <a:lnTo>
                  <a:pt x="252717" y="3836327"/>
                </a:lnTo>
                <a:lnTo>
                  <a:pt x="252717" y="4524375"/>
                </a:lnTo>
                <a:lnTo>
                  <a:pt x="262242" y="4524375"/>
                </a:lnTo>
                <a:lnTo>
                  <a:pt x="262242" y="3835222"/>
                </a:lnTo>
                <a:lnTo>
                  <a:pt x="263448" y="3835082"/>
                </a:lnTo>
                <a:lnTo>
                  <a:pt x="308559" y="3818966"/>
                </a:lnTo>
                <a:lnTo>
                  <a:pt x="348348" y="3793667"/>
                </a:lnTo>
                <a:lnTo>
                  <a:pt x="381533" y="3760470"/>
                </a:lnTo>
                <a:lnTo>
                  <a:pt x="406831" y="3720681"/>
                </a:lnTo>
                <a:lnTo>
                  <a:pt x="422960" y="3675570"/>
                </a:lnTo>
                <a:lnTo>
                  <a:pt x="428625" y="3626434"/>
                </a:lnTo>
                <a:lnTo>
                  <a:pt x="422960" y="3577298"/>
                </a:lnTo>
                <a:lnTo>
                  <a:pt x="406831" y="3532187"/>
                </a:lnTo>
                <a:lnTo>
                  <a:pt x="381533" y="3492385"/>
                </a:lnTo>
                <a:lnTo>
                  <a:pt x="348348" y="3459200"/>
                </a:lnTo>
                <a:lnTo>
                  <a:pt x="308559" y="3433902"/>
                </a:lnTo>
                <a:lnTo>
                  <a:pt x="263448" y="3417786"/>
                </a:lnTo>
                <a:lnTo>
                  <a:pt x="262242" y="3417659"/>
                </a:lnTo>
                <a:lnTo>
                  <a:pt x="262242" y="2443696"/>
                </a:lnTo>
                <a:lnTo>
                  <a:pt x="308559" y="2427427"/>
                </a:lnTo>
                <a:lnTo>
                  <a:pt x="348348" y="2402128"/>
                </a:lnTo>
                <a:lnTo>
                  <a:pt x="381533" y="2368943"/>
                </a:lnTo>
                <a:lnTo>
                  <a:pt x="406831" y="2329142"/>
                </a:lnTo>
                <a:lnTo>
                  <a:pt x="422960" y="2284044"/>
                </a:lnTo>
                <a:lnTo>
                  <a:pt x="428625" y="2234895"/>
                </a:lnTo>
                <a:lnTo>
                  <a:pt x="422960" y="2185759"/>
                </a:lnTo>
                <a:lnTo>
                  <a:pt x="406831" y="2140648"/>
                </a:lnTo>
                <a:lnTo>
                  <a:pt x="381533" y="2100859"/>
                </a:lnTo>
                <a:lnTo>
                  <a:pt x="348348" y="2067674"/>
                </a:lnTo>
                <a:lnTo>
                  <a:pt x="308559" y="2042363"/>
                </a:lnTo>
                <a:lnTo>
                  <a:pt x="263448" y="2026246"/>
                </a:lnTo>
                <a:lnTo>
                  <a:pt x="262242" y="2026119"/>
                </a:lnTo>
                <a:lnTo>
                  <a:pt x="262242" y="1063002"/>
                </a:lnTo>
                <a:lnTo>
                  <a:pt x="318427" y="1045591"/>
                </a:lnTo>
                <a:lnTo>
                  <a:pt x="358216" y="1020292"/>
                </a:lnTo>
                <a:lnTo>
                  <a:pt x="391401" y="987107"/>
                </a:lnTo>
                <a:lnTo>
                  <a:pt x="416699" y="947318"/>
                </a:lnTo>
                <a:lnTo>
                  <a:pt x="432828" y="902208"/>
                </a:lnTo>
                <a:lnTo>
                  <a:pt x="438492" y="8530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5244" y="977900"/>
            <a:ext cx="59213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00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6000" spc="-91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15" dirty="0">
                <a:solidFill>
                  <a:srgbClr val="FFFFFF"/>
                </a:solidFill>
                <a:latin typeface="Verdana"/>
                <a:cs typeface="Verdana"/>
              </a:rPr>
              <a:t>MODULE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0852" y="9839619"/>
            <a:ext cx="14800580" cy="4064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Meghana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Ankam(187R1A0564) </a:t>
            </a:r>
            <a:r>
              <a:rPr sz="2200" b="1" spc="595" dirty="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sz="2200" b="1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Jayendra </a:t>
            </a: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(187R1A0574)|Ashritha </a:t>
            </a: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Reddy(187R1A05A8)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|</a:t>
            </a: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Lalitha </a:t>
            </a: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(187r1a0563)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72273" y="2868820"/>
            <a:ext cx="13683615" cy="330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3400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3400" spc="-4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6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3400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Verdana"/>
                <a:cs typeface="Verdana"/>
              </a:rPr>
              <a:t>army</a:t>
            </a:r>
            <a:r>
              <a:rPr sz="3400" spc="-4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25" dirty="0">
                <a:solidFill>
                  <a:srgbClr val="FFFFFF"/>
                </a:solidFill>
                <a:latin typeface="Verdana"/>
                <a:cs typeface="Verdana"/>
              </a:rPr>
              <a:t>officer/industrialist</a:t>
            </a:r>
            <a:r>
              <a:rPr sz="3400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5" dirty="0">
                <a:solidFill>
                  <a:srgbClr val="FFFFFF"/>
                </a:solidFill>
                <a:latin typeface="Verdana"/>
                <a:cs typeface="Verdana"/>
              </a:rPr>
              <a:t>who</a:t>
            </a:r>
            <a:r>
              <a:rPr sz="3400" spc="-4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70" dirty="0">
                <a:solidFill>
                  <a:srgbClr val="FFFFFF"/>
                </a:solidFill>
                <a:latin typeface="Verdana"/>
                <a:cs typeface="Verdana"/>
              </a:rPr>
              <a:t>wants</a:t>
            </a:r>
            <a:r>
              <a:rPr sz="3400" spc="-4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6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400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45" dirty="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sz="3400" spc="-4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400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Verdana"/>
                <a:cs typeface="Verdana"/>
              </a:rPr>
              <a:t>robot</a:t>
            </a:r>
            <a:endParaRPr sz="3400">
              <a:latin typeface="Verdana"/>
              <a:cs typeface="Verdana"/>
            </a:endParaRPr>
          </a:p>
          <a:p>
            <a:pPr marL="12700" marR="7150734" indent="29845">
              <a:lnSpc>
                <a:spcPct val="260200"/>
              </a:lnSpc>
              <a:spcBef>
                <a:spcPts val="505"/>
              </a:spcBef>
            </a:pPr>
            <a:r>
              <a:rPr sz="3400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3400" spc="-45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25" dirty="0">
                <a:solidFill>
                  <a:srgbClr val="FFFFFF"/>
                </a:solidFill>
                <a:latin typeface="Verdana"/>
                <a:cs typeface="Verdana"/>
              </a:rPr>
              <a:t>controls</a:t>
            </a:r>
            <a:r>
              <a:rPr sz="3400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400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Verdana"/>
                <a:cs typeface="Verdana"/>
              </a:rPr>
              <a:t>robot</a:t>
            </a:r>
            <a:r>
              <a:rPr sz="3400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20" dirty="0">
                <a:solidFill>
                  <a:srgbClr val="FFFFFF"/>
                </a:solidFill>
                <a:latin typeface="Verdana"/>
                <a:cs typeface="Verdana"/>
              </a:rPr>
              <a:t>vehicle  </a:t>
            </a:r>
            <a:r>
              <a:rPr sz="3400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3400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3400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65" dirty="0">
                <a:solidFill>
                  <a:srgbClr val="FFFFFF"/>
                </a:solidFill>
                <a:latin typeface="Verdana"/>
                <a:cs typeface="Verdana"/>
              </a:rPr>
              <a:t>access</a:t>
            </a:r>
            <a:r>
              <a:rPr sz="3400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10" dirty="0">
                <a:solidFill>
                  <a:srgbClr val="FFFFFF"/>
                </a:solidFill>
                <a:latin typeface="Verdana"/>
                <a:cs typeface="Verdana"/>
              </a:rPr>
              <a:t>live</a:t>
            </a:r>
            <a:r>
              <a:rPr sz="3400" spc="-4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75" dirty="0">
                <a:solidFill>
                  <a:srgbClr val="FFFFFF"/>
                </a:solidFill>
                <a:latin typeface="Verdana"/>
                <a:cs typeface="Verdana"/>
              </a:rPr>
              <a:t>footage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14848" y="0"/>
            <a:ext cx="8562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surveillance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robotic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862" y="9817333"/>
            <a:ext cx="17526000" cy="66675"/>
          </a:xfrm>
          <a:custGeom>
            <a:avLst/>
            <a:gdLst/>
            <a:ahLst/>
            <a:cxnLst/>
            <a:rect l="l" t="t" r="r" b="b"/>
            <a:pathLst>
              <a:path w="17526000" h="66675">
                <a:moveTo>
                  <a:pt x="17526000" y="66675"/>
                </a:moveTo>
                <a:lnTo>
                  <a:pt x="0" y="66675"/>
                </a:lnTo>
                <a:lnTo>
                  <a:pt x="0" y="0"/>
                </a:lnTo>
                <a:lnTo>
                  <a:pt x="17526000" y="0"/>
                </a:lnTo>
                <a:lnTo>
                  <a:pt x="17526000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5455" y="2380487"/>
            <a:ext cx="438784" cy="4524375"/>
          </a:xfrm>
          <a:custGeom>
            <a:avLst/>
            <a:gdLst/>
            <a:ahLst/>
            <a:cxnLst/>
            <a:rect l="l" t="t" r="r" b="b"/>
            <a:pathLst>
              <a:path w="438785" h="4524375">
                <a:moveTo>
                  <a:pt x="438492" y="853071"/>
                </a:moveTo>
                <a:lnTo>
                  <a:pt x="432828" y="803922"/>
                </a:lnTo>
                <a:lnTo>
                  <a:pt x="416699" y="758812"/>
                </a:lnTo>
                <a:lnTo>
                  <a:pt x="391401" y="719023"/>
                </a:lnTo>
                <a:lnTo>
                  <a:pt x="358216" y="685838"/>
                </a:lnTo>
                <a:lnTo>
                  <a:pt x="318427" y="660539"/>
                </a:lnTo>
                <a:lnTo>
                  <a:pt x="273316" y="644410"/>
                </a:lnTo>
                <a:lnTo>
                  <a:pt x="262242" y="643140"/>
                </a:lnTo>
                <a:lnTo>
                  <a:pt x="262242" y="0"/>
                </a:lnTo>
                <a:lnTo>
                  <a:pt x="252717" y="0"/>
                </a:lnTo>
                <a:lnTo>
                  <a:pt x="252717" y="642048"/>
                </a:lnTo>
                <a:lnTo>
                  <a:pt x="224180" y="638759"/>
                </a:lnTo>
                <a:lnTo>
                  <a:pt x="175031" y="644410"/>
                </a:lnTo>
                <a:lnTo>
                  <a:pt x="129921" y="660539"/>
                </a:lnTo>
                <a:lnTo>
                  <a:pt x="90131" y="685838"/>
                </a:lnTo>
                <a:lnTo>
                  <a:pt x="56946" y="719023"/>
                </a:lnTo>
                <a:lnTo>
                  <a:pt x="31648" y="758812"/>
                </a:lnTo>
                <a:lnTo>
                  <a:pt x="15519" y="803922"/>
                </a:lnTo>
                <a:lnTo>
                  <a:pt x="9867" y="853071"/>
                </a:lnTo>
                <a:lnTo>
                  <a:pt x="15519" y="902208"/>
                </a:lnTo>
                <a:lnTo>
                  <a:pt x="31648" y="947318"/>
                </a:lnTo>
                <a:lnTo>
                  <a:pt x="56946" y="987107"/>
                </a:lnTo>
                <a:lnTo>
                  <a:pt x="90131" y="1020292"/>
                </a:lnTo>
                <a:lnTo>
                  <a:pt x="129921" y="1045591"/>
                </a:lnTo>
                <a:lnTo>
                  <a:pt x="175031" y="1061720"/>
                </a:lnTo>
                <a:lnTo>
                  <a:pt x="224180" y="1067384"/>
                </a:lnTo>
                <a:lnTo>
                  <a:pt x="252717" y="1064094"/>
                </a:lnTo>
                <a:lnTo>
                  <a:pt x="252717" y="2025015"/>
                </a:lnTo>
                <a:lnTo>
                  <a:pt x="214312" y="2020582"/>
                </a:lnTo>
                <a:lnTo>
                  <a:pt x="165163" y="2026246"/>
                </a:lnTo>
                <a:lnTo>
                  <a:pt x="120053" y="2042363"/>
                </a:lnTo>
                <a:lnTo>
                  <a:pt x="80264" y="2067674"/>
                </a:lnTo>
                <a:lnTo>
                  <a:pt x="47078" y="2100859"/>
                </a:lnTo>
                <a:lnTo>
                  <a:pt x="21780" y="2140648"/>
                </a:lnTo>
                <a:lnTo>
                  <a:pt x="5651" y="2185759"/>
                </a:lnTo>
                <a:lnTo>
                  <a:pt x="0" y="2234895"/>
                </a:lnTo>
                <a:lnTo>
                  <a:pt x="5651" y="2284044"/>
                </a:lnTo>
                <a:lnTo>
                  <a:pt x="21780" y="2329142"/>
                </a:lnTo>
                <a:lnTo>
                  <a:pt x="47078" y="2368943"/>
                </a:lnTo>
                <a:lnTo>
                  <a:pt x="80264" y="2402128"/>
                </a:lnTo>
                <a:lnTo>
                  <a:pt x="120053" y="2427427"/>
                </a:lnTo>
                <a:lnTo>
                  <a:pt x="165163" y="2443556"/>
                </a:lnTo>
                <a:lnTo>
                  <a:pt x="214312" y="2449207"/>
                </a:lnTo>
                <a:lnTo>
                  <a:pt x="252717" y="2444800"/>
                </a:lnTo>
                <a:lnTo>
                  <a:pt x="252717" y="3416554"/>
                </a:lnTo>
                <a:lnTo>
                  <a:pt x="214312" y="3412121"/>
                </a:lnTo>
                <a:lnTo>
                  <a:pt x="165163" y="3417786"/>
                </a:lnTo>
                <a:lnTo>
                  <a:pt x="120053" y="3433902"/>
                </a:lnTo>
                <a:lnTo>
                  <a:pt x="80264" y="3459200"/>
                </a:lnTo>
                <a:lnTo>
                  <a:pt x="47078" y="3492385"/>
                </a:lnTo>
                <a:lnTo>
                  <a:pt x="21780" y="3532187"/>
                </a:lnTo>
                <a:lnTo>
                  <a:pt x="5651" y="3577298"/>
                </a:lnTo>
                <a:lnTo>
                  <a:pt x="0" y="3626434"/>
                </a:lnTo>
                <a:lnTo>
                  <a:pt x="5651" y="3675570"/>
                </a:lnTo>
                <a:lnTo>
                  <a:pt x="21780" y="3720681"/>
                </a:lnTo>
                <a:lnTo>
                  <a:pt x="47078" y="3760470"/>
                </a:lnTo>
                <a:lnTo>
                  <a:pt x="80264" y="3793667"/>
                </a:lnTo>
                <a:lnTo>
                  <a:pt x="120053" y="3818966"/>
                </a:lnTo>
                <a:lnTo>
                  <a:pt x="165163" y="3835082"/>
                </a:lnTo>
                <a:lnTo>
                  <a:pt x="214312" y="3840746"/>
                </a:lnTo>
                <a:lnTo>
                  <a:pt x="252717" y="3836327"/>
                </a:lnTo>
                <a:lnTo>
                  <a:pt x="252717" y="4524375"/>
                </a:lnTo>
                <a:lnTo>
                  <a:pt x="262242" y="4524375"/>
                </a:lnTo>
                <a:lnTo>
                  <a:pt x="262242" y="3835222"/>
                </a:lnTo>
                <a:lnTo>
                  <a:pt x="263448" y="3835082"/>
                </a:lnTo>
                <a:lnTo>
                  <a:pt x="308559" y="3818966"/>
                </a:lnTo>
                <a:lnTo>
                  <a:pt x="348348" y="3793667"/>
                </a:lnTo>
                <a:lnTo>
                  <a:pt x="381533" y="3760470"/>
                </a:lnTo>
                <a:lnTo>
                  <a:pt x="406831" y="3720681"/>
                </a:lnTo>
                <a:lnTo>
                  <a:pt x="422960" y="3675570"/>
                </a:lnTo>
                <a:lnTo>
                  <a:pt x="428625" y="3626434"/>
                </a:lnTo>
                <a:lnTo>
                  <a:pt x="422960" y="3577298"/>
                </a:lnTo>
                <a:lnTo>
                  <a:pt x="406831" y="3532187"/>
                </a:lnTo>
                <a:lnTo>
                  <a:pt x="381533" y="3492385"/>
                </a:lnTo>
                <a:lnTo>
                  <a:pt x="348348" y="3459200"/>
                </a:lnTo>
                <a:lnTo>
                  <a:pt x="308559" y="3433902"/>
                </a:lnTo>
                <a:lnTo>
                  <a:pt x="263448" y="3417786"/>
                </a:lnTo>
                <a:lnTo>
                  <a:pt x="262242" y="3417659"/>
                </a:lnTo>
                <a:lnTo>
                  <a:pt x="262242" y="2443696"/>
                </a:lnTo>
                <a:lnTo>
                  <a:pt x="308559" y="2427427"/>
                </a:lnTo>
                <a:lnTo>
                  <a:pt x="348348" y="2402128"/>
                </a:lnTo>
                <a:lnTo>
                  <a:pt x="381533" y="2368943"/>
                </a:lnTo>
                <a:lnTo>
                  <a:pt x="406831" y="2329142"/>
                </a:lnTo>
                <a:lnTo>
                  <a:pt x="422960" y="2284044"/>
                </a:lnTo>
                <a:lnTo>
                  <a:pt x="428625" y="2234895"/>
                </a:lnTo>
                <a:lnTo>
                  <a:pt x="422960" y="2185759"/>
                </a:lnTo>
                <a:lnTo>
                  <a:pt x="406831" y="2140648"/>
                </a:lnTo>
                <a:lnTo>
                  <a:pt x="381533" y="2100859"/>
                </a:lnTo>
                <a:lnTo>
                  <a:pt x="348348" y="2067674"/>
                </a:lnTo>
                <a:lnTo>
                  <a:pt x="308559" y="2042363"/>
                </a:lnTo>
                <a:lnTo>
                  <a:pt x="263448" y="2026246"/>
                </a:lnTo>
                <a:lnTo>
                  <a:pt x="262242" y="2026119"/>
                </a:lnTo>
                <a:lnTo>
                  <a:pt x="262242" y="1063002"/>
                </a:lnTo>
                <a:lnTo>
                  <a:pt x="318427" y="1045591"/>
                </a:lnTo>
                <a:lnTo>
                  <a:pt x="358216" y="1020292"/>
                </a:lnTo>
                <a:lnTo>
                  <a:pt x="391401" y="987107"/>
                </a:lnTo>
                <a:lnTo>
                  <a:pt x="416699" y="947318"/>
                </a:lnTo>
                <a:lnTo>
                  <a:pt x="432828" y="902208"/>
                </a:lnTo>
                <a:lnTo>
                  <a:pt x="438492" y="8530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65437" y="977900"/>
            <a:ext cx="71012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90" dirty="0">
                <a:solidFill>
                  <a:srgbClr val="FFFFFF"/>
                </a:solidFill>
                <a:latin typeface="Verdana"/>
                <a:cs typeface="Verdana"/>
              </a:rPr>
              <a:t>MOBILE</a:t>
            </a:r>
            <a:r>
              <a:rPr sz="6000" spc="-91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15" dirty="0">
                <a:solidFill>
                  <a:srgbClr val="FFFFFF"/>
                </a:solidFill>
                <a:latin typeface="Verdana"/>
                <a:cs typeface="Verdana"/>
              </a:rPr>
              <a:t>MODULE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85" dirty="0"/>
              <a:t>Meghana </a:t>
            </a:r>
            <a:r>
              <a:rPr spc="25" dirty="0"/>
              <a:t>Ankam(187R1A0564) </a:t>
            </a:r>
            <a:r>
              <a:rPr spc="595" dirty="0"/>
              <a:t>|</a:t>
            </a:r>
            <a:r>
              <a:rPr spc="-355" dirty="0"/>
              <a:t> </a:t>
            </a:r>
            <a:r>
              <a:rPr spc="10" dirty="0"/>
              <a:t>Jayendra </a:t>
            </a:r>
            <a:r>
              <a:rPr spc="50" dirty="0"/>
              <a:t>(187R1A0574)|Ashritha </a:t>
            </a:r>
            <a:r>
              <a:rPr spc="20" dirty="0"/>
              <a:t>Reddy(187R1A05A8)</a:t>
            </a:r>
            <a:r>
              <a:rPr b="0" spc="20" dirty="0">
                <a:latin typeface="Trebuchet MS"/>
                <a:cs typeface="Trebuchet MS"/>
              </a:rPr>
              <a:t>|</a:t>
            </a:r>
            <a:r>
              <a:rPr spc="20" dirty="0"/>
              <a:t>Lalitha </a:t>
            </a:r>
            <a:r>
              <a:rPr spc="40" dirty="0"/>
              <a:t>(187r1a0563)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01609" y="2868823"/>
            <a:ext cx="13033375" cy="330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Verdana"/>
                <a:cs typeface="Verdana"/>
              </a:rPr>
              <a:t>mobile</a:t>
            </a:r>
            <a:r>
              <a:rPr sz="3400" spc="-4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Verdana"/>
                <a:cs typeface="Verdana"/>
              </a:rPr>
              <a:t>module</a:t>
            </a:r>
            <a:r>
              <a:rPr sz="3400" spc="-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1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400" spc="-4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3400" spc="-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10" dirty="0">
                <a:solidFill>
                  <a:srgbClr val="FFFFFF"/>
                </a:solidFill>
                <a:latin typeface="Verdana"/>
                <a:cs typeface="Verdana"/>
              </a:rPr>
              <a:t>interface</a:t>
            </a:r>
            <a:r>
              <a:rPr sz="3400" spc="-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3400" spc="-4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3400" spc="-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3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400" spc="-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Verdana"/>
                <a:cs typeface="Verdana"/>
              </a:rPr>
              <a:t>robot</a:t>
            </a:r>
            <a:r>
              <a:rPr sz="3400" spc="-4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20" dirty="0">
                <a:solidFill>
                  <a:srgbClr val="FFFFFF"/>
                </a:solidFill>
                <a:latin typeface="Verdana"/>
                <a:cs typeface="Verdana"/>
              </a:rPr>
              <a:t>vehicle</a:t>
            </a:r>
            <a:endParaRPr sz="3400">
              <a:latin typeface="Verdana"/>
              <a:cs typeface="Verdana"/>
            </a:endParaRPr>
          </a:p>
          <a:p>
            <a:pPr marL="59690" marR="4601845" indent="-47625">
              <a:lnSpc>
                <a:spcPct val="260200"/>
              </a:lnSpc>
              <a:spcBef>
                <a:spcPts val="505"/>
              </a:spcBef>
            </a:pPr>
            <a:r>
              <a:rPr sz="3400" spc="-30" dirty="0">
                <a:solidFill>
                  <a:srgbClr val="FFFFFF"/>
                </a:solidFill>
                <a:latin typeface="Verdana"/>
                <a:cs typeface="Verdana"/>
              </a:rPr>
              <a:t>Forward,</a:t>
            </a:r>
            <a:r>
              <a:rPr sz="3400" spc="-4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60" dirty="0">
                <a:solidFill>
                  <a:srgbClr val="FFFFFF"/>
                </a:solidFill>
                <a:latin typeface="Verdana"/>
                <a:cs typeface="Verdana"/>
              </a:rPr>
              <a:t>Backward,</a:t>
            </a:r>
            <a:r>
              <a:rPr sz="3400" spc="-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35" dirty="0">
                <a:solidFill>
                  <a:srgbClr val="FFFFFF"/>
                </a:solidFill>
                <a:latin typeface="Verdana"/>
                <a:cs typeface="Verdana"/>
              </a:rPr>
              <a:t>Left,</a:t>
            </a:r>
            <a:r>
              <a:rPr sz="3400" spc="-4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Verdana"/>
                <a:cs typeface="Verdana"/>
              </a:rPr>
              <a:t>Right</a:t>
            </a:r>
            <a:r>
              <a:rPr sz="3400" spc="-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Verdana"/>
                <a:cs typeface="Verdana"/>
              </a:rPr>
              <a:t>Controls  </a:t>
            </a:r>
            <a:r>
              <a:rPr sz="3400" spc="-12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3400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Verdana"/>
                <a:cs typeface="Verdana"/>
              </a:rPr>
              <a:t>includes</a:t>
            </a:r>
            <a:r>
              <a:rPr sz="3400" spc="-4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10" dirty="0">
                <a:solidFill>
                  <a:srgbClr val="FFFFFF"/>
                </a:solidFill>
                <a:latin typeface="Verdana"/>
                <a:cs typeface="Verdana"/>
              </a:rPr>
              <a:t>live</a:t>
            </a:r>
            <a:r>
              <a:rPr sz="3400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Verdana"/>
                <a:cs typeface="Verdana"/>
              </a:rPr>
              <a:t>streaming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49648" y="0"/>
            <a:ext cx="8562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surveillance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robotic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862" y="9817333"/>
            <a:ext cx="17526000" cy="66675"/>
          </a:xfrm>
          <a:custGeom>
            <a:avLst/>
            <a:gdLst/>
            <a:ahLst/>
            <a:cxnLst/>
            <a:rect l="l" t="t" r="r" b="b"/>
            <a:pathLst>
              <a:path w="17526000" h="66675">
                <a:moveTo>
                  <a:pt x="17526000" y="66675"/>
                </a:moveTo>
                <a:lnTo>
                  <a:pt x="0" y="66675"/>
                </a:lnTo>
                <a:lnTo>
                  <a:pt x="0" y="0"/>
                </a:lnTo>
                <a:lnTo>
                  <a:pt x="17526000" y="0"/>
                </a:lnTo>
                <a:lnTo>
                  <a:pt x="17526000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5455" y="2380487"/>
            <a:ext cx="438784" cy="4954905"/>
          </a:xfrm>
          <a:custGeom>
            <a:avLst/>
            <a:gdLst/>
            <a:ahLst/>
            <a:cxnLst/>
            <a:rect l="l" t="t" r="r" b="b"/>
            <a:pathLst>
              <a:path w="438785" h="4954905">
                <a:moveTo>
                  <a:pt x="428625" y="4740351"/>
                </a:moveTo>
                <a:lnTo>
                  <a:pt x="422960" y="4691215"/>
                </a:lnTo>
                <a:lnTo>
                  <a:pt x="406831" y="4646104"/>
                </a:lnTo>
                <a:lnTo>
                  <a:pt x="381533" y="4606315"/>
                </a:lnTo>
                <a:lnTo>
                  <a:pt x="348348" y="4573130"/>
                </a:lnTo>
                <a:lnTo>
                  <a:pt x="308559" y="4547819"/>
                </a:lnTo>
                <a:lnTo>
                  <a:pt x="263448" y="4531703"/>
                </a:lnTo>
                <a:lnTo>
                  <a:pt x="214312" y="4526038"/>
                </a:lnTo>
                <a:lnTo>
                  <a:pt x="165163" y="4531703"/>
                </a:lnTo>
                <a:lnTo>
                  <a:pt x="120053" y="4547819"/>
                </a:lnTo>
                <a:lnTo>
                  <a:pt x="80264" y="4573130"/>
                </a:lnTo>
                <a:lnTo>
                  <a:pt x="47078" y="4606315"/>
                </a:lnTo>
                <a:lnTo>
                  <a:pt x="21780" y="4646104"/>
                </a:lnTo>
                <a:lnTo>
                  <a:pt x="5651" y="4691215"/>
                </a:lnTo>
                <a:lnTo>
                  <a:pt x="0" y="4740351"/>
                </a:lnTo>
                <a:lnTo>
                  <a:pt x="5651" y="4789500"/>
                </a:lnTo>
                <a:lnTo>
                  <a:pt x="21780" y="4834598"/>
                </a:lnTo>
                <a:lnTo>
                  <a:pt x="47078" y="4874399"/>
                </a:lnTo>
                <a:lnTo>
                  <a:pt x="80264" y="4907585"/>
                </a:lnTo>
                <a:lnTo>
                  <a:pt x="120053" y="4932883"/>
                </a:lnTo>
                <a:lnTo>
                  <a:pt x="165163" y="4949012"/>
                </a:lnTo>
                <a:lnTo>
                  <a:pt x="214312" y="4954663"/>
                </a:lnTo>
                <a:lnTo>
                  <a:pt x="263448" y="4949012"/>
                </a:lnTo>
                <a:lnTo>
                  <a:pt x="308559" y="4932883"/>
                </a:lnTo>
                <a:lnTo>
                  <a:pt x="348348" y="4907585"/>
                </a:lnTo>
                <a:lnTo>
                  <a:pt x="381533" y="4874399"/>
                </a:lnTo>
                <a:lnTo>
                  <a:pt x="406831" y="4834598"/>
                </a:lnTo>
                <a:lnTo>
                  <a:pt x="422960" y="4789500"/>
                </a:lnTo>
                <a:lnTo>
                  <a:pt x="428625" y="4740351"/>
                </a:lnTo>
                <a:close/>
              </a:path>
              <a:path w="438785" h="4954905">
                <a:moveTo>
                  <a:pt x="438492" y="853059"/>
                </a:moveTo>
                <a:lnTo>
                  <a:pt x="432828" y="803922"/>
                </a:lnTo>
                <a:lnTo>
                  <a:pt x="416699" y="758812"/>
                </a:lnTo>
                <a:lnTo>
                  <a:pt x="391401" y="719023"/>
                </a:lnTo>
                <a:lnTo>
                  <a:pt x="358216" y="685838"/>
                </a:lnTo>
                <a:lnTo>
                  <a:pt x="318427" y="660539"/>
                </a:lnTo>
                <a:lnTo>
                  <a:pt x="273316" y="644410"/>
                </a:lnTo>
                <a:lnTo>
                  <a:pt x="262242" y="643140"/>
                </a:lnTo>
                <a:lnTo>
                  <a:pt x="262242" y="0"/>
                </a:lnTo>
                <a:lnTo>
                  <a:pt x="252717" y="0"/>
                </a:lnTo>
                <a:lnTo>
                  <a:pt x="252717" y="642048"/>
                </a:lnTo>
                <a:lnTo>
                  <a:pt x="224180" y="638746"/>
                </a:lnTo>
                <a:lnTo>
                  <a:pt x="175031" y="644410"/>
                </a:lnTo>
                <a:lnTo>
                  <a:pt x="129921" y="660539"/>
                </a:lnTo>
                <a:lnTo>
                  <a:pt x="90131" y="685838"/>
                </a:lnTo>
                <a:lnTo>
                  <a:pt x="56946" y="719023"/>
                </a:lnTo>
                <a:lnTo>
                  <a:pt x="31648" y="758812"/>
                </a:lnTo>
                <a:lnTo>
                  <a:pt x="15519" y="803922"/>
                </a:lnTo>
                <a:lnTo>
                  <a:pt x="9867" y="853059"/>
                </a:lnTo>
                <a:lnTo>
                  <a:pt x="15519" y="902208"/>
                </a:lnTo>
                <a:lnTo>
                  <a:pt x="31648" y="947318"/>
                </a:lnTo>
                <a:lnTo>
                  <a:pt x="56946" y="987107"/>
                </a:lnTo>
                <a:lnTo>
                  <a:pt x="90131" y="1020292"/>
                </a:lnTo>
                <a:lnTo>
                  <a:pt x="129921" y="1045591"/>
                </a:lnTo>
                <a:lnTo>
                  <a:pt x="175031" y="1061720"/>
                </a:lnTo>
                <a:lnTo>
                  <a:pt x="224180" y="1067371"/>
                </a:lnTo>
                <a:lnTo>
                  <a:pt x="252717" y="1064094"/>
                </a:lnTo>
                <a:lnTo>
                  <a:pt x="252717" y="2025015"/>
                </a:lnTo>
                <a:lnTo>
                  <a:pt x="214312" y="2020582"/>
                </a:lnTo>
                <a:lnTo>
                  <a:pt x="165163" y="2026246"/>
                </a:lnTo>
                <a:lnTo>
                  <a:pt x="120053" y="2042363"/>
                </a:lnTo>
                <a:lnTo>
                  <a:pt x="80264" y="2067674"/>
                </a:lnTo>
                <a:lnTo>
                  <a:pt x="47078" y="2100859"/>
                </a:lnTo>
                <a:lnTo>
                  <a:pt x="21780" y="2140648"/>
                </a:lnTo>
                <a:lnTo>
                  <a:pt x="5651" y="2185759"/>
                </a:lnTo>
                <a:lnTo>
                  <a:pt x="0" y="2234895"/>
                </a:lnTo>
                <a:lnTo>
                  <a:pt x="5651" y="2284044"/>
                </a:lnTo>
                <a:lnTo>
                  <a:pt x="21780" y="2329142"/>
                </a:lnTo>
                <a:lnTo>
                  <a:pt x="47078" y="2368943"/>
                </a:lnTo>
                <a:lnTo>
                  <a:pt x="80264" y="2402128"/>
                </a:lnTo>
                <a:lnTo>
                  <a:pt x="120053" y="2427427"/>
                </a:lnTo>
                <a:lnTo>
                  <a:pt x="165163" y="2443556"/>
                </a:lnTo>
                <a:lnTo>
                  <a:pt x="214312" y="2449207"/>
                </a:lnTo>
                <a:lnTo>
                  <a:pt x="252717" y="2444800"/>
                </a:lnTo>
                <a:lnTo>
                  <a:pt x="252717" y="3416554"/>
                </a:lnTo>
                <a:lnTo>
                  <a:pt x="214312" y="3412121"/>
                </a:lnTo>
                <a:lnTo>
                  <a:pt x="165163" y="3417786"/>
                </a:lnTo>
                <a:lnTo>
                  <a:pt x="120053" y="3433902"/>
                </a:lnTo>
                <a:lnTo>
                  <a:pt x="80264" y="3459200"/>
                </a:lnTo>
                <a:lnTo>
                  <a:pt x="47078" y="3492385"/>
                </a:lnTo>
                <a:lnTo>
                  <a:pt x="21780" y="3532187"/>
                </a:lnTo>
                <a:lnTo>
                  <a:pt x="5651" y="3577298"/>
                </a:lnTo>
                <a:lnTo>
                  <a:pt x="0" y="3626434"/>
                </a:lnTo>
                <a:lnTo>
                  <a:pt x="5651" y="3675570"/>
                </a:lnTo>
                <a:lnTo>
                  <a:pt x="21780" y="3720681"/>
                </a:lnTo>
                <a:lnTo>
                  <a:pt x="47078" y="3760470"/>
                </a:lnTo>
                <a:lnTo>
                  <a:pt x="80264" y="3793667"/>
                </a:lnTo>
                <a:lnTo>
                  <a:pt x="120053" y="3818966"/>
                </a:lnTo>
                <a:lnTo>
                  <a:pt x="165163" y="3835082"/>
                </a:lnTo>
                <a:lnTo>
                  <a:pt x="214312" y="3840746"/>
                </a:lnTo>
                <a:lnTo>
                  <a:pt x="252717" y="3836327"/>
                </a:lnTo>
                <a:lnTo>
                  <a:pt x="252717" y="4524375"/>
                </a:lnTo>
                <a:lnTo>
                  <a:pt x="262242" y="4524375"/>
                </a:lnTo>
                <a:lnTo>
                  <a:pt x="262242" y="3835222"/>
                </a:lnTo>
                <a:lnTo>
                  <a:pt x="263448" y="3835082"/>
                </a:lnTo>
                <a:lnTo>
                  <a:pt x="308559" y="3818966"/>
                </a:lnTo>
                <a:lnTo>
                  <a:pt x="348348" y="3793667"/>
                </a:lnTo>
                <a:lnTo>
                  <a:pt x="381533" y="3760470"/>
                </a:lnTo>
                <a:lnTo>
                  <a:pt x="406831" y="3720681"/>
                </a:lnTo>
                <a:lnTo>
                  <a:pt x="422960" y="3675570"/>
                </a:lnTo>
                <a:lnTo>
                  <a:pt x="428625" y="3626434"/>
                </a:lnTo>
                <a:lnTo>
                  <a:pt x="422960" y="3577298"/>
                </a:lnTo>
                <a:lnTo>
                  <a:pt x="406831" y="3532187"/>
                </a:lnTo>
                <a:lnTo>
                  <a:pt x="381533" y="3492385"/>
                </a:lnTo>
                <a:lnTo>
                  <a:pt x="348348" y="3459200"/>
                </a:lnTo>
                <a:lnTo>
                  <a:pt x="308559" y="3433902"/>
                </a:lnTo>
                <a:lnTo>
                  <a:pt x="263448" y="3417786"/>
                </a:lnTo>
                <a:lnTo>
                  <a:pt x="262242" y="3417659"/>
                </a:lnTo>
                <a:lnTo>
                  <a:pt x="262242" y="2443696"/>
                </a:lnTo>
                <a:lnTo>
                  <a:pt x="308559" y="2427427"/>
                </a:lnTo>
                <a:lnTo>
                  <a:pt x="348348" y="2402128"/>
                </a:lnTo>
                <a:lnTo>
                  <a:pt x="381533" y="2368943"/>
                </a:lnTo>
                <a:lnTo>
                  <a:pt x="406831" y="2329142"/>
                </a:lnTo>
                <a:lnTo>
                  <a:pt x="422960" y="2284044"/>
                </a:lnTo>
                <a:lnTo>
                  <a:pt x="428625" y="2234895"/>
                </a:lnTo>
                <a:lnTo>
                  <a:pt x="422960" y="2185759"/>
                </a:lnTo>
                <a:lnTo>
                  <a:pt x="406831" y="2140648"/>
                </a:lnTo>
                <a:lnTo>
                  <a:pt x="381533" y="2100859"/>
                </a:lnTo>
                <a:lnTo>
                  <a:pt x="348348" y="2067674"/>
                </a:lnTo>
                <a:lnTo>
                  <a:pt x="308559" y="2042363"/>
                </a:lnTo>
                <a:lnTo>
                  <a:pt x="263448" y="2026246"/>
                </a:lnTo>
                <a:lnTo>
                  <a:pt x="262242" y="2026119"/>
                </a:lnTo>
                <a:lnTo>
                  <a:pt x="262242" y="1063002"/>
                </a:lnTo>
                <a:lnTo>
                  <a:pt x="318427" y="1045591"/>
                </a:lnTo>
                <a:lnTo>
                  <a:pt x="358216" y="1020292"/>
                </a:lnTo>
                <a:lnTo>
                  <a:pt x="391401" y="987107"/>
                </a:lnTo>
                <a:lnTo>
                  <a:pt x="416699" y="947318"/>
                </a:lnTo>
                <a:lnTo>
                  <a:pt x="432828" y="902208"/>
                </a:lnTo>
                <a:lnTo>
                  <a:pt x="438492" y="8530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275" y="977900"/>
            <a:ext cx="104495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70" dirty="0">
                <a:solidFill>
                  <a:srgbClr val="FFFFFF"/>
                </a:solidFill>
                <a:latin typeface="Verdana"/>
                <a:cs typeface="Verdana"/>
              </a:rPr>
              <a:t>ROBOT </a:t>
            </a:r>
            <a:r>
              <a:rPr sz="6000" spc="-40" dirty="0">
                <a:solidFill>
                  <a:srgbClr val="FFFFFF"/>
                </a:solidFill>
                <a:latin typeface="Verdana"/>
                <a:cs typeface="Verdana"/>
              </a:rPr>
              <a:t>VEHICLE</a:t>
            </a:r>
            <a:r>
              <a:rPr sz="6000" spc="-14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15" dirty="0">
                <a:solidFill>
                  <a:srgbClr val="FFFFFF"/>
                </a:solidFill>
                <a:latin typeface="Verdana"/>
                <a:cs typeface="Verdana"/>
              </a:rPr>
              <a:t>MODULE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15791" y="9839619"/>
            <a:ext cx="14800580" cy="4064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Meghana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Ankam(187R1A0564) </a:t>
            </a:r>
            <a:r>
              <a:rPr sz="2200" b="1" spc="595" dirty="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sz="2200" b="1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Jayendra </a:t>
            </a: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(187R1A0574)|Ashritha </a:t>
            </a: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Reddy(187R1A05A8)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|</a:t>
            </a: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Lalitha </a:t>
            </a: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(187r1a0563)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95511" y="2868820"/>
            <a:ext cx="8946515" cy="450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0" dirty="0">
                <a:solidFill>
                  <a:srgbClr val="FFFFFF"/>
                </a:solidFill>
                <a:latin typeface="Verdana"/>
                <a:cs typeface="Verdana"/>
              </a:rPr>
              <a:t>Robot</a:t>
            </a:r>
            <a:r>
              <a:rPr sz="3400" spc="-45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20" dirty="0">
                <a:solidFill>
                  <a:srgbClr val="FFFFFF"/>
                </a:solidFill>
                <a:latin typeface="Verdana"/>
                <a:cs typeface="Verdana"/>
              </a:rPr>
              <a:t>vehicle</a:t>
            </a:r>
            <a:r>
              <a:rPr sz="3400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dirty="0">
                <a:solidFill>
                  <a:srgbClr val="FFFFFF"/>
                </a:solidFill>
                <a:latin typeface="Verdana"/>
                <a:cs typeface="Verdana"/>
              </a:rPr>
              <a:t>contains</a:t>
            </a:r>
            <a:r>
              <a:rPr sz="3400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Verdana"/>
                <a:cs typeface="Verdana"/>
              </a:rPr>
              <a:t>camera</a:t>
            </a:r>
            <a:r>
              <a:rPr sz="3400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3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400" spc="-45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15" dirty="0">
                <a:solidFill>
                  <a:srgbClr val="FFFFFF"/>
                </a:solidFill>
                <a:latin typeface="Verdana"/>
                <a:cs typeface="Verdana"/>
              </a:rPr>
              <a:t>wheels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750">
              <a:latin typeface="Verdana"/>
              <a:cs typeface="Verdana"/>
            </a:endParaRPr>
          </a:p>
          <a:p>
            <a:pPr marL="29209">
              <a:lnSpc>
                <a:spcPct val="100000"/>
              </a:lnSpc>
            </a:pPr>
            <a:r>
              <a:rPr sz="3400" spc="-12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3400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1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400" spc="-4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Verdana"/>
                <a:cs typeface="Verdana"/>
              </a:rPr>
              <a:t>controllable</a:t>
            </a:r>
            <a:r>
              <a:rPr sz="3400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3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400" spc="-4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Verdana"/>
                <a:cs typeface="Verdana"/>
              </a:rPr>
              <a:t>movable</a:t>
            </a:r>
            <a:endParaRPr sz="3400">
              <a:latin typeface="Verdana"/>
              <a:cs typeface="Verdana"/>
            </a:endParaRPr>
          </a:p>
          <a:p>
            <a:pPr marL="113664" marR="4077335" indent="20320">
              <a:lnSpc>
                <a:spcPct val="232399"/>
              </a:lnSpc>
              <a:spcBef>
                <a:spcPts val="1135"/>
              </a:spcBef>
            </a:pPr>
            <a:r>
              <a:rPr sz="3400" spc="-15" dirty="0">
                <a:solidFill>
                  <a:srgbClr val="FFFFFF"/>
                </a:solidFill>
                <a:latin typeface="Verdana"/>
                <a:cs typeface="Verdana"/>
              </a:rPr>
              <a:t>Small </a:t>
            </a:r>
            <a:r>
              <a:rPr sz="3400" spc="-3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400" spc="-9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25" dirty="0">
                <a:solidFill>
                  <a:srgbClr val="FFFFFF"/>
                </a:solidFill>
                <a:latin typeface="Verdana"/>
                <a:cs typeface="Verdana"/>
              </a:rPr>
              <a:t>unnoticable  </a:t>
            </a:r>
            <a:r>
              <a:rPr sz="3400" spc="195" dirty="0">
                <a:solidFill>
                  <a:srgbClr val="FFFFFF"/>
                </a:solidFill>
                <a:latin typeface="Verdana"/>
                <a:cs typeface="Verdana"/>
              </a:rPr>
              <a:t>Works</a:t>
            </a:r>
            <a:r>
              <a:rPr sz="3400" spc="-9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3400" spc="70" dirty="0">
                <a:solidFill>
                  <a:srgbClr val="FFFFFF"/>
                </a:solidFill>
                <a:latin typeface="Verdana"/>
                <a:cs typeface="Verdana"/>
              </a:rPr>
              <a:t>wifi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49648" y="44152"/>
            <a:ext cx="8562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surveillance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robotic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42318" y="2159218"/>
            <a:ext cx="10201259" cy="5972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13304" y="977903"/>
            <a:ext cx="80054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25" dirty="0">
                <a:solidFill>
                  <a:srgbClr val="FFFFFF"/>
                </a:solidFill>
                <a:latin typeface="Verdana"/>
                <a:cs typeface="Verdana"/>
              </a:rPr>
              <a:t>USE </a:t>
            </a:r>
            <a:r>
              <a:rPr sz="6000" b="1" spc="-190" dirty="0">
                <a:solidFill>
                  <a:srgbClr val="FFFFFF"/>
                </a:solidFill>
                <a:latin typeface="Verdana"/>
                <a:cs typeface="Verdana"/>
              </a:rPr>
              <a:t>CASE</a:t>
            </a:r>
            <a:r>
              <a:rPr sz="6000" b="1" spc="-1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b="1" spc="-185" dirty="0">
                <a:solidFill>
                  <a:srgbClr val="FFFFFF"/>
                </a:solidFill>
                <a:latin typeface="Verdana"/>
                <a:cs typeface="Verdana"/>
              </a:rPr>
              <a:t>DIAGRAM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1741" y="9880584"/>
            <a:ext cx="14800580" cy="4064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Meghana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Ankam(187R1A0564) </a:t>
            </a:r>
            <a:r>
              <a:rPr sz="2200" b="1" spc="595" dirty="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sz="2200" b="1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Jayendra </a:t>
            </a: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(187R1A0574)|Ashritha </a:t>
            </a: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Reddy(187R1A05A8)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|</a:t>
            </a: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Lalitha </a:t>
            </a: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(187r1a0563)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82118" y="0"/>
            <a:ext cx="8562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surveillance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robotic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078" y="2247774"/>
            <a:ext cx="10163190" cy="5857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966793" y="977900"/>
            <a:ext cx="68986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40" dirty="0">
                <a:solidFill>
                  <a:srgbClr val="FFFFFF"/>
                </a:solidFill>
                <a:latin typeface="Verdana"/>
                <a:cs typeface="Verdana"/>
              </a:rPr>
              <a:t>CLASS</a:t>
            </a:r>
            <a:r>
              <a:rPr sz="6000" b="1" spc="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b="1" spc="-185" dirty="0">
                <a:solidFill>
                  <a:srgbClr val="FFFFFF"/>
                </a:solidFill>
                <a:latin typeface="Verdana"/>
                <a:cs typeface="Verdana"/>
              </a:rPr>
              <a:t>DIAGRAM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47968" y="9880554"/>
            <a:ext cx="14800580" cy="4064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Meghana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Ankam(187R1A0564) </a:t>
            </a:r>
            <a:r>
              <a:rPr sz="2200" b="1" spc="595" dirty="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sz="2200" b="1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Jayendra </a:t>
            </a: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(187R1A0574)|Ashritha </a:t>
            </a: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Reddy(187R1A05A8)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|</a:t>
            </a: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Lalitha </a:t>
            </a: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(187r1a0563)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49648" y="44152"/>
            <a:ext cx="8562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surveillance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robotic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3144" y="2083338"/>
            <a:ext cx="11515739" cy="7543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22049" y="977900"/>
            <a:ext cx="85883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65" dirty="0">
                <a:solidFill>
                  <a:srgbClr val="FFFFFF"/>
                </a:solidFill>
                <a:latin typeface="Verdana"/>
                <a:cs typeface="Verdana"/>
              </a:rPr>
              <a:t>SEQUENCE</a:t>
            </a:r>
            <a:r>
              <a:rPr sz="6000" b="1" spc="-8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b="1" spc="-185" dirty="0">
                <a:solidFill>
                  <a:srgbClr val="FFFFFF"/>
                </a:solidFill>
                <a:latin typeface="Verdana"/>
                <a:cs typeface="Verdana"/>
              </a:rPr>
              <a:t>DIAGRAM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85" dirty="0"/>
              <a:t>Meghana </a:t>
            </a:r>
            <a:r>
              <a:rPr spc="25" dirty="0"/>
              <a:t>Ankam(187R1A0564) </a:t>
            </a:r>
            <a:r>
              <a:rPr spc="595" dirty="0"/>
              <a:t>|</a:t>
            </a:r>
            <a:r>
              <a:rPr spc="-355" dirty="0"/>
              <a:t> </a:t>
            </a:r>
            <a:r>
              <a:rPr spc="10" dirty="0"/>
              <a:t>Jayendra </a:t>
            </a:r>
            <a:r>
              <a:rPr spc="50" dirty="0"/>
              <a:t>(187R1A0574)|Ashritha </a:t>
            </a:r>
            <a:r>
              <a:rPr spc="20" dirty="0"/>
              <a:t>Reddy(187R1A05A8)</a:t>
            </a:r>
            <a:r>
              <a:rPr b="0" spc="20" dirty="0">
                <a:latin typeface="Trebuchet MS"/>
                <a:cs typeface="Trebuchet MS"/>
              </a:rPr>
              <a:t>|</a:t>
            </a:r>
            <a:r>
              <a:rPr spc="20" dirty="0"/>
              <a:t>Lalitha </a:t>
            </a:r>
            <a:r>
              <a:rPr spc="40" dirty="0"/>
              <a:t>(187r1a0563)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68698" y="44153"/>
            <a:ext cx="8562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surveillance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robotic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07476" y="1841881"/>
            <a:ext cx="6562709" cy="7696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46597" y="591897"/>
            <a:ext cx="82791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15" dirty="0">
                <a:solidFill>
                  <a:srgbClr val="FFFFFF"/>
                </a:solidFill>
                <a:latin typeface="Verdana"/>
                <a:cs typeface="Verdana"/>
              </a:rPr>
              <a:t>ACTIVITY</a:t>
            </a:r>
            <a:r>
              <a:rPr sz="6000" b="1" spc="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b="1" spc="-185" dirty="0">
                <a:solidFill>
                  <a:srgbClr val="FFFFFF"/>
                </a:solidFill>
                <a:latin typeface="Verdana"/>
                <a:cs typeface="Verdana"/>
              </a:rPr>
              <a:t>DIAGRAM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85" dirty="0"/>
              <a:t>Meghana </a:t>
            </a:r>
            <a:r>
              <a:rPr spc="25" dirty="0"/>
              <a:t>Ankam(187R1A0564) </a:t>
            </a:r>
            <a:r>
              <a:rPr spc="595" dirty="0"/>
              <a:t>|</a:t>
            </a:r>
            <a:r>
              <a:rPr spc="-355" dirty="0"/>
              <a:t> </a:t>
            </a:r>
            <a:r>
              <a:rPr spc="10" dirty="0"/>
              <a:t>Jayendra </a:t>
            </a:r>
            <a:r>
              <a:rPr spc="50" dirty="0"/>
              <a:t>(187R1A0574)|Ashritha </a:t>
            </a:r>
            <a:r>
              <a:rPr spc="20" dirty="0"/>
              <a:t>Reddy(187R1A05A8)</a:t>
            </a:r>
            <a:r>
              <a:rPr b="0" spc="20" dirty="0">
                <a:latin typeface="Trebuchet MS"/>
                <a:cs typeface="Trebuchet MS"/>
              </a:rPr>
              <a:t>|</a:t>
            </a:r>
            <a:r>
              <a:rPr spc="20" dirty="0"/>
              <a:t>Lalitha </a:t>
            </a:r>
            <a:r>
              <a:rPr spc="40" dirty="0"/>
              <a:t>(187r1a0563)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39040" y="0"/>
            <a:ext cx="8562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surveillance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robotic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883334"/>
            <a:ext cx="16344899" cy="71291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463711" y="591894"/>
            <a:ext cx="58445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5" dirty="0">
                <a:solidFill>
                  <a:srgbClr val="FFFFFF"/>
                </a:solidFill>
                <a:latin typeface="Verdana"/>
                <a:cs typeface="Verdana"/>
              </a:rPr>
              <a:t>SAMPLE</a:t>
            </a:r>
            <a:r>
              <a:rPr sz="6000" b="1" spc="-9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b="1" spc="-220" dirty="0">
                <a:solidFill>
                  <a:srgbClr val="FFFFFF"/>
                </a:solidFill>
                <a:latin typeface="Verdana"/>
                <a:cs typeface="Verdana"/>
              </a:rPr>
              <a:t>CODE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85" dirty="0"/>
              <a:t>Meghana </a:t>
            </a:r>
            <a:r>
              <a:rPr spc="25" dirty="0"/>
              <a:t>Ankam(187R1A0564) </a:t>
            </a:r>
            <a:r>
              <a:rPr spc="595" dirty="0"/>
              <a:t>|</a:t>
            </a:r>
            <a:r>
              <a:rPr spc="-355" dirty="0"/>
              <a:t> </a:t>
            </a:r>
            <a:r>
              <a:rPr spc="10" dirty="0"/>
              <a:t>Jayendra </a:t>
            </a:r>
            <a:r>
              <a:rPr spc="50" dirty="0"/>
              <a:t>(187R1A0574)|Ashritha </a:t>
            </a:r>
            <a:r>
              <a:rPr spc="20" dirty="0"/>
              <a:t>Reddy(187R1A05A8)</a:t>
            </a:r>
            <a:r>
              <a:rPr b="0" spc="20" dirty="0">
                <a:latin typeface="Trebuchet MS"/>
                <a:cs typeface="Trebuchet MS"/>
              </a:rPr>
              <a:t>|</a:t>
            </a:r>
            <a:r>
              <a:rPr spc="20" dirty="0"/>
              <a:t>Lalitha </a:t>
            </a:r>
            <a:r>
              <a:rPr spc="40" dirty="0"/>
              <a:t>(187r1a0563)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39040" y="58231"/>
            <a:ext cx="8562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surveillance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robotic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72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0347" y="403411"/>
            <a:ext cx="17526000" cy="66675"/>
          </a:xfrm>
          <a:custGeom>
            <a:avLst/>
            <a:gdLst/>
            <a:ahLst/>
            <a:cxnLst/>
            <a:rect l="l" t="t" r="r" b="b"/>
            <a:pathLst>
              <a:path w="17526000" h="66675">
                <a:moveTo>
                  <a:pt x="17526000" y="66675"/>
                </a:moveTo>
                <a:lnTo>
                  <a:pt x="0" y="66675"/>
                </a:lnTo>
                <a:lnTo>
                  <a:pt x="0" y="0"/>
                </a:lnTo>
                <a:lnTo>
                  <a:pt x="17526000" y="0"/>
                </a:lnTo>
                <a:lnTo>
                  <a:pt x="17526000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2862" y="9817333"/>
            <a:ext cx="17526000" cy="66675"/>
          </a:xfrm>
          <a:custGeom>
            <a:avLst/>
            <a:gdLst/>
            <a:ahLst/>
            <a:cxnLst/>
            <a:rect l="l" t="t" r="r" b="b"/>
            <a:pathLst>
              <a:path w="17526000" h="66675">
                <a:moveTo>
                  <a:pt x="17526000" y="66675"/>
                </a:moveTo>
                <a:lnTo>
                  <a:pt x="0" y="66675"/>
                </a:lnTo>
                <a:lnTo>
                  <a:pt x="0" y="0"/>
                </a:lnTo>
                <a:lnTo>
                  <a:pt x="17526000" y="0"/>
                </a:lnTo>
                <a:lnTo>
                  <a:pt x="17526000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31606" y="3139842"/>
            <a:ext cx="15594330" cy="3808729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-635" algn="ctr">
              <a:lnSpc>
                <a:spcPts val="9980"/>
              </a:lnSpc>
              <a:spcBef>
                <a:spcPts val="315"/>
              </a:spcBef>
            </a:pPr>
            <a:r>
              <a:rPr sz="8200" spc="-260" dirty="0">
                <a:solidFill>
                  <a:srgbClr val="FFFFFF"/>
                </a:solidFill>
                <a:latin typeface="Verdana"/>
                <a:cs typeface="Verdana"/>
              </a:rPr>
              <a:t>ADVANCE </a:t>
            </a:r>
            <a:r>
              <a:rPr sz="8200" spc="-254" dirty="0">
                <a:solidFill>
                  <a:srgbClr val="FFFFFF"/>
                </a:solidFill>
                <a:latin typeface="Verdana"/>
                <a:cs typeface="Verdana"/>
              </a:rPr>
              <a:t>SURVEILLANCE  </a:t>
            </a:r>
            <a:r>
              <a:rPr sz="8200" spc="-370" dirty="0">
                <a:solidFill>
                  <a:srgbClr val="FFFFFF"/>
                </a:solidFill>
                <a:latin typeface="Verdana"/>
                <a:cs typeface="Verdana"/>
              </a:rPr>
              <a:t>ROBOT</a:t>
            </a:r>
            <a:r>
              <a:rPr sz="8200" spc="-1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200" spc="-6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8200" spc="-1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200" spc="-400" dirty="0">
                <a:solidFill>
                  <a:srgbClr val="FFFFFF"/>
                </a:solidFill>
                <a:latin typeface="Verdana"/>
                <a:cs typeface="Verdana"/>
              </a:rPr>
              <a:t>ROBOTIC</a:t>
            </a:r>
            <a:r>
              <a:rPr sz="8200" spc="-1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200" spc="305" dirty="0">
                <a:solidFill>
                  <a:srgbClr val="FFFFFF"/>
                </a:solidFill>
                <a:latin typeface="Verdana"/>
                <a:cs typeface="Verdana"/>
              </a:rPr>
              <a:t>ARM  </a:t>
            </a:r>
            <a:r>
              <a:rPr sz="8200" spc="-125" dirty="0">
                <a:solidFill>
                  <a:srgbClr val="FFFFFF"/>
                </a:solidFill>
                <a:latin typeface="Verdana"/>
                <a:cs typeface="Verdana"/>
              </a:rPr>
              <a:t>CONTROL </a:t>
            </a:r>
            <a:r>
              <a:rPr sz="8200" spc="-250" dirty="0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sz="8200" spc="-2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200" spc="-535" dirty="0">
                <a:solidFill>
                  <a:srgbClr val="FFFFFF"/>
                </a:solidFill>
                <a:latin typeface="Verdana"/>
                <a:cs typeface="Verdana"/>
              </a:rPr>
              <a:t>IOT</a:t>
            </a:r>
            <a:endParaRPr sz="82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06792" y="6785086"/>
            <a:ext cx="2386330" cy="2477770"/>
            <a:chOff x="406792" y="6785086"/>
            <a:chExt cx="2386330" cy="2477770"/>
          </a:xfrm>
        </p:grpSpPr>
        <p:sp>
          <p:nvSpPr>
            <p:cNvPr id="7" name="object 7"/>
            <p:cNvSpPr/>
            <p:nvPr/>
          </p:nvSpPr>
          <p:spPr>
            <a:xfrm>
              <a:off x="517096" y="7214567"/>
              <a:ext cx="1618615" cy="1491615"/>
            </a:xfrm>
            <a:custGeom>
              <a:avLst/>
              <a:gdLst/>
              <a:ahLst/>
              <a:cxnLst/>
              <a:rect l="l" t="t" r="r" b="b"/>
              <a:pathLst>
                <a:path w="1618614" h="1491615">
                  <a:moveTo>
                    <a:pt x="545656" y="1491265"/>
                  </a:moveTo>
                  <a:lnTo>
                    <a:pt x="48719" y="800274"/>
                  </a:lnTo>
                  <a:lnTo>
                    <a:pt x="23316" y="756851"/>
                  </a:lnTo>
                  <a:lnTo>
                    <a:pt x="7024" y="710471"/>
                  </a:lnTo>
                  <a:lnTo>
                    <a:pt x="0" y="662192"/>
                  </a:lnTo>
                  <a:lnTo>
                    <a:pt x="2397" y="613073"/>
                  </a:lnTo>
                  <a:lnTo>
                    <a:pt x="14371" y="564173"/>
                  </a:lnTo>
                  <a:lnTo>
                    <a:pt x="35261" y="518393"/>
                  </a:lnTo>
                  <a:lnTo>
                    <a:pt x="63791" y="478409"/>
                  </a:lnTo>
                  <a:lnTo>
                    <a:pt x="99184" y="444953"/>
                  </a:lnTo>
                  <a:lnTo>
                    <a:pt x="140665" y="418760"/>
                  </a:lnTo>
                  <a:lnTo>
                    <a:pt x="187457" y="400561"/>
                  </a:lnTo>
                  <a:lnTo>
                    <a:pt x="1598845" y="0"/>
                  </a:lnTo>
                  <a:lnTo>
                    <a:pt x="1618341" y="69106"/>
                  </a:lnTo>
                  <a:lnTo>
                    <a:pt x="206947" y="469674"/>
                  </a:lnTo>
                  <a:lnTo>
                    <a:pt x="165300" y="487022"/>
                  </a:lnTo>
                  <a:lnTo>
                    <a:pt x="129861" y="513181"/>
                  </a:lnTo>
                  <a:lnTo>
                    <a:pt x="101727" y="547114"/>
                  </a:lnTo>
                  <a:lnTo>
                    <a:pt x="81995" y="587788"/>
                  </a:lnTo>
                  <a:lnTo>
                    <a:pt x="72273" y="631971"/>
                  </a:lnTo>
                  <a:lnTo>
                    <a:pt x="73308" y="676105"/>
                  </a:lnTo>
                  <a:lnTo>
                    <a:pt x="84884" y="718694"/>
                  </a:lnTo>
                  <a:lnTo>
                    <a:pt x="106788" y="758245"/>
                  </a:lnTo>
                  <a:lnTo>
                    <a:pt x="603725" y="1449229"/>
                  </a:lnTo>
                  <a:lnTo>
                    <a:pt x="545656" y="1491265"/>
                  </a:lnTo>
                  <a:close/>
                </a:path>
              </a:pathLst>
            </a:custGeom>
            <a:solidFill>
              <a:srgbClr val="2E4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54161" y="7316736"/>
              <a:ext cx="538480" cy="553720"/>
            </a:xfrm>
            <a:custGeom>
              <a:avLst/>
              <a:gdLst/>
              <a:ahLst/>
              <a:cxnLst/>
              <a:rect l="l" t="t" r="r" b="b"/>
              <a:pathLst>
                <a:path w="538480" h="553720">
                  <a:moveTo>
                    <a:pt x="446760" y="553173"/>
                  </a:moveTo>
                  <a:lnTo>
                    <a:pt x="303987" y="380847"/>
                  </a:lnTo>
                  <a:lnTo>
                    <a:pt x="186956" y="385902"/>
                  </a:lnTo>
                  <a:lnTo>
                    <a:pt x="170497" y="268490"/>
                  </a:lnTo>
                  <a:lnTo>
                    <a:pt x="0" y="174599"/>
                  </a:lnTo>
                  <a:lnTo>
                    <a:pt x="25908" y="416890"/>
                  </a:lnTo>
                  <a:lnTo>
                    <a:pt x="39687" y="463892"/>
                  </a:lnTo>
                  <a:lnTo>
                    <a:pt x="68059" y="502043"/>
                  </a:lnTo>
                  <a:lnTo>
                    <a:pt x="107696" y="528193"/>
                  </a:lnTo>
                  <a:lnTo>
                    <a:pt x="155282" y="539216"/>
                  </a:lnTo>
                  <a:lnTo>
                    <a:pt x="446760" y="553173"/>
                  </a:lnTo>
                  <a:close/>
                </a:path>
                <a:path w="538480" h="553720">
                  <a:moveTo>
                    <a:pt x="538365" y="219824"/>
                  </a:moveTo>
                  <a:lnTo>
                    <a:pt x="536257" y="170878"/>
                  </a:lnTo>
                  <a:lnTo>
                    <a:pt x="517880" y="127000"/>
                  </a:lnTo>
                  <a:lnTo>
                    <a:pt x="485686" y="92049"/>
                  </a:lnTo>
                  <a:lnTo>
                    <a:pt x="442137" y="69862"/>
                  </a:lnTo>
                  <a:lnTo>
                    <a:pt x="209410" y="0"/>
                  </a:lnTo>
                  <a:lnTo>
                    <a:pt x="270256" y="185318"/>
                  </a:lnTo>
                  <a:lnTo>
                    <a:pt x="382308" y="223024"/>
                  </a:lnTo>
                  <a:lnTo>
                    <a:pt x="355955" y="337515"/>
                  </a:lnTo>
                  <a:lnTo>
                    <a:pt x="498729" y="509841"/>
                  </a:lnTo>
                  <a:lnTo>
                    <a:pt x="538365" y="219824"/>
                  </a:lnTo>
                  <a:close/>
                </a:path>
              </a:pathLst>
            </a:custGeom>
            <a:solidFill>
              <a:srgbClr val="FEAA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64592" y="6973304"/>
              <a:ext cx="434975" cy="431800"/>
            </a:xfrm>
            <a:custGeom>
              <a:avLst/>
              <a:gdLst/>
              <a:ahLst/>
              <a:cxnLst/>
              <a:rect l="l" t="t" r="r" b="b"/>
              <a:pathLst>
                <a:path w="434975" h="431800">
                  <a:moveTo>
                    <a:pt x="434832" y="222819"/>
                  </a:moveTo>
                  <a:lnTo>
                    <a:pt x="184602" y="431442"/>
                  </a:lnTo>
                  <a:lnTo>
                    <a:pt x="0" y="208622"/>
                  </a:lnTo>
                  <a:lnTo>
                    <a:pt x="250229" y="0"/>
                  </a:lnTo>
                  <a:lnTo>
                    <a:pt x="434832" y="222819"/>
                  </a:lnTo>
                  <a:close/>
                </a:path>
              </a:pathLst>
            </a:custGeom>
            <a:solidFill>
              <a:srgbClr val="2E4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13894" y="7169088"/>
              <a:ext cx="384175" cy="339090"/>
            </a:xfrm>
            <a:custGeom>
              <a:avLst/>
              <a:gdLst/>
              <a:ahLst/>
              <a:cxnLst/>
              <a:rect l="l" t="t" r="r" b="b"/>
              <a:pathLst>
                <a:path w="384175" h="339090">
                  <a:moveTo>
                    <a:pt x="50470" y="338929"/>
                  </a:moveTo>
                  <a:lnTo>
                    <a:pt x="7644" y="302728"/>
                  </a:lnTo>
                  <a:lnTo>
                    <a:pt x="0" y="278012"/>
                  </a:lnTo>
                  <a:lnTo>
                    <a:pt x="3620" y="265568"/>
                  </a:lnTo>
                  <a:lnTo>
                    <a:pt x="12015" y="255110"/>
                  </a:lnTo>
                  <a:lnTo>
                    <a:pt x="308800" y="7667"/>
                  </a:lnTo>
                  <a:lnTo>
                    <a:pt x="320585" y="1297"/>
                  </a:lnTo>
                  <a:lnTo>
                    <a:pt x="333444" y="0"/>
                  </a:lnTo>
                  <a:lnTo>
                    <a:pt x="345850" y="3634"/>
                  </a:lnTo>
                  <a:lnTo>
                    <a:pt x="356274" y="12058"/>
                  </a:lnTo>
                  <a:lnTo>
                    <a:pt x="376270" y="36201"/>
                  </a:lnTo>
                  <a:lnTo>
                    <a:pt x="382624" y="48022"/>
                  </a:lnTo>
                  <a:lnTo>
                    <a:pt x="383919" y="60920"/>
                  </a:lnTo>
                  <a:lnTo>
                    <a:pt x="380297" y="73362"/>
                  </a:lnTo>
                  <a:lnTo>
                    <a:pt x="371899" y="83818"/>
                  </a:lnTo>
                  <a:lnTo>
                    <a:pt x="75114" y="331262"/>
                  </a:lnTo>
                  <a:lnTo>
                    <a:pt x="63329" y="337632"/>
                  </a:lnTo>
                  <a:lnTo>
                    <a:pt x="50470" y="338929"/>
                  </a:lnTo>
                  <a:close/>
                </a:path>
              </a:pathLst>
            </a:custGeom>
            <a:solidFill>
              <a:srgbClr val="738C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26342" y="7284041"/>
              <a:ext cx="338455" cy="337820"/>
            </a:xfrm>
            <a:custGeom>
              <a:avLst/>
              <a:gdLst/>
              <a:ahLst/>
              <a:cxnLst/>
              <a:rect l="l" t="t" r="r" b="b"/>
              <a:pathLst>
                <a:path w="338455" h="337820">
                  <a:moveTo>
                    <a:pt x="202915" y="337308"/>
                  </a:moveTo>
                  <a:lnTo>
                    <a:pt x="158893" y="333237"/>
                  </a:lnTo>
                  <a:lnTo>
                    <a:pt x="117788" y="315800"/>
                  </a:lnTo>
                  <a:lnTo>
                    <a:pt x="82948" y="285308"/>
                  </a:lnTo>
                  <a:lnTo>
                    <a:pt x="0" y="185188"/>
                  </a:lnTo>
                  <a:lnTo>
                    <a:pt x="222112" y="0"/>
                  </a:lnTo>
                  <a:lnTo>
                    <a:pt x="305067" y="100120"/>
                  </a:lnTo>
                  <a:lnTo>
                    <a:pt x="328581" y="140053"/>
                  </a:lnTo>
                  <a:lnTo>
                    <a:pt x="338152" y="183780"/>
                  </a:lnTo>
                  <a:lnTo>
                    <a:pt x="334091" y="227940"/>
                  </a:lnTo>
                  <a:lnTo>
                    <a:pt x="316707" y="269173"/>
                  </a:lnTo>
                  <a:lnTo>
                    <a:pt x="286311" y="304117"/>
                  </a:lnTo>
                  <a:lnTo>
                    <a:pt x="246504" y="327705"/>
                  </a:lnTo>
                  <a:lnTo>
                    <a:pt x="202915" y="337308"/>
                  </a:lnTo>
                  <a:close/>
                </a:path>
              </a:pathLst>
            </a:custGeom>
            <a:solidFill>
              <a:srgbClr val="2E4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80245" y="7437473"/>
              <a:ext cx="89564" cy="898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31951" y="7042406"/>
              <a:ext cx="850265" cy="379730"/>
            </a:xfrm>
            <a:custGeom>
              <a:avLst/>
              <a:gdLst/>
              <a:ahLst/>
              <a:cxnLst/>
              <a:rect l="l" t="t" r="r" b="b"/>
              <a:pathLst>
                <a:path w="850264" h="379729">
                  <a:moveTo>
                    <a:pt x="41011" y="379226"/>
                  </a:moveTo>
                  <a:lnTo>
                    <a:pt x="0" y="232377"/>
                  </a:lnTo>
                  <a:lnTo>
                    <a:pt x="809000" y="0"/>
                  </a:lnTo>
                  <a:lnTo>
                    <a:pt x="850011" y="146841"/>
                  </a:lnTo>
                  <a:lnTo>
                    <a:pt x="41011" y="379226"/>
                  </a:lnTo>
                  <a:close/>
                </a:path>
              </a:pathLst>
            </a:custGeom>
            <a:solidFill>
              <a:srgbClr val="FEAA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3170" y="6958253"/>
              <a:ext cx="1059815" cy="544195"/>
            </a:xfrm>
            <a:custGeom>
              <a:avLst/>
              <a:gdLst/>
              <a:ahLst/>
              <a:cxnLst/>
              <a:rect l="l" t="t" r="r" b="b"/>
              <a:pathLst>
                <a:path w="1059814" h="544195">
                  <a:moveTo>
                    <a:pt x="201206" y="495871"/>
                  </a:moveTo>
                  <a:lnTo>
                    <a:pt x="139547" y="266827"/>
                  </a:lnTo>
                  <a:lnTo>
                    <a:pt x="115798" y="246253"/>
                  </a:lnTo>
                  <a:lnTo>
                    <a:pt x="104546" y="247078"/>
                  </a:lnTo>
                  <a:lnTo>
                    <a:pt x="20510" y="270700"/>
                  </a:lnTo>
                  <a:lnTo>
                    <a:pt x="10477" y="275856"/>
                  </a:lnTo>
                  <a:lnTo>
                    <a:pt x="3429" y="284175"/>
                  </a:lnTo>
                  <a:lnTo>
                    <a:pt x="0" y="294538"/>
                  </a:lnTo>
                  <a:lnTo>
                    <a:pt x="838" y="305828"/>
                  </a:lnTo>
                  <a:lnTo>
                    <a:pt x="61658" y="523582"/>
                  </a:lnTo>
                  <a:lnTo>
                    <a:pt x="66789" y="533666"/>
                  </a:lnTo>
                  <a:lnTo>
                    <a:pt x="75082" y="540740"/>
                  </a:lnTo>
                  <a:lnTo>
                    <a:pt x="85420" y="544169"/>
                  </a:lnTo>
                  <a:lnTo>
                    <a:pt x="96659" y="543331"/>
                  </a:lnTo>
                  <a:lnTo>
                    <a:pt x="180695" y="519709"/>
                  </a:lnTo>
                  <a:lnTo>
                    <a:pt x="190741" y="514565"/>
                  </a:lnTo>
                  <a:lnTo>
                    <a:pt x="197789" y="506247"/>
                  </a:lnTo>
                  <a:lnTo>
                    <a:pt x="201206" y="495871"/>
                  </a:lnTo>
                  <a:close/>
                </a:path>
                <a:path w="1059814" h="544195">
                  <a:moveTo>
                    <a:pt x="1059573" y="249631"/>
                  </a:moveTo>
                  <a:lnTo>
                    <a:pt x="997915" y="20586"/>
                  </a:lnTo>
                  <a:lnTo>
                    <a:pt x="974153" y="0"/>
                  </a:lnTo>
                  <a:lnTo>
                    <a:pt x="962901" y="838"/>
                  </a:lnTo>
                  <a:lnTo>
                    <a:pt x="878865" y="24460"/>
                  </a:lnTo>
                  <a:lnTo>
                    <a:pt x="868832" y="29603"/>
                  </a:lnTo>
                  <a:lnTo>
                    <a:pt x="861783" y="37922"/>
                  </a:lnTo>
                  <a:lnTo>
                    <a:pt x="858354" y="48298"/>
                  </a:lnTo>
                  <a:lnTo>
                    <a:pt x="859193" y="59575"/>
                  </a:lnTo>
                  <a:lnTo>
                    <a:pt x="920013" y="277342"/>
                  </a:lnTo>
                  <a:lnTo>
                    <a:pt x="925144" y="287413"/>
                  </a:lnTo>
                  <a:lnTo>
                    <a:pt x="933437" y="294487"/>
                  </a:lnTo>
                  <a:lnTo>
                    <a:pt x="943775" y="297916"/>
                  </a:lnTo>
                  <a:lnTo>
                    <a:pt x="955027" y="297091"/>
                  </a:lnTo>
                  <a:lnTo>
                    <a:pt x="1039050" y="273469"/>
                  </a:lnTo>
                  <a:lnTo>
                    <a:pt x="1049096" y="268312"/>
                  </a:lnTo>
                  <a:lnTo>
                    <a:pt x="1056144" y="259994"/>
                  </a:lnTo>
                  <a:lnTo>
                    <a:pt x="1059573" y="249631"/>
                  </a:lnTo>
                  <a:close/>
                </a:path>
              </a:pathLst>
            </a:custGeom>
            <a:solidFill>
              <a:srgbClr val="2E4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6792" y="7163862"/>
              <a:ext cx="551815" cy="492759"/>
            </a:xfrm>
            <a:custGeom>
              <a:avLst/>
              <a:gdLst/>
              <a:ahLst/>
              <a:cxnLst/>
              <a:rect l="l" t="t" r="r" b="b"/>
              <a:pathLst>
                <a:path w="551815" h="492759">
                  <a:moveTo>
                    <a:pt x="223670" y="492724"/>
                  </a:moveTo>
                  <a:lnTo>
                    <a:pt x="175772" y="489351"/>
                  </a:lnTo>
                  <a:lnTo>
                    <a:pt x="130524" y="475651"/>
                  </a:lnTo>
                  <a:lnTo>
                    <a:pt x="89517" y="452520"/>
                  </a:lnTo>
                  <a:lnTo>
                    <a:pt x="54338" y="420856"/>
                  </a:lnTo>
                  <a:lnTo>
                    <a:pt x="26578" y="381554"/>
                  </a:lnTo>
                  <a:lnTo>
                    <a:pt x="7826" y="335512"/>
                  </a:lnTo>
                  <a:lnTo>
                    <a:pt x="0" y="286397"/>
                  </a:lnTo>
                  <a:lnTo>
                    <a:pt x="3362" y="238347"/>
                  </a:lnTo>
                  <a:lnTo>
                    <a:pt x="17019" y="192957"/>
                  </a:lnTo>
                  <a:lnTo>
                    <a:pt x="40077" y="151821"/>
                  </a:lnTo>
                  <a:lnTo>
                    <a:pt x="71642" y="116532"/>
                  </a:lnTo>
                  <a:lnTo>
                    <a:pt x="110821" y="88685"/>
                  </a:lnTo>
                  <a:lnTo>
                    <a:pt x="156718" y="69874"/>
                  </a:lnTo>
                  <a:lnTo>
                    <a:pt x="400186" y="1443"/>
                  </a:lnTo>
                  <a:lnTo>
                    <a:pt x="419616" y="0"/>
                  </a:lnTo>
                  <a:lnTo>
                    <a:pt x="437470" y="5936"/>
                  </a:lnTo>
                  <a:lnTo>
                    <a:pt x="451802" y="18154"/>
                  </a:lnTo>
                  <a:lnTo>
                    <a:pt x="460666" y="35559"/>
                  </a:lnTo>
                  <a:lnTo>
                    <a:pt x="550105" y="355771"/>
                  </a:lnTo>
                  <a:lnTo>
                    <a:pt x="551544" y="375263"/>
                  </a:lnTo>
                  <a:lnTo>
                    <a:pt x="545626" y="393173"/>
                  </a:lnTo>
                  <a:lnTo>
                    <a:pt x="533446" y="407550"/>
                  </a:lnTo>
                  <a:lnTo>
                    <a:pt x="516096" y="416442"/>
                  </a:lnTo>
                  <a:lnTo>
                    <a:pt x="272628" y="484874"/>
                  </a:lnTo>
                  <a:lnTo>
                    <a:pt x="223670" y="492724"/>
                  </a:lnTo>
                  <a:close/>
                </a:path>
              </a:pathLst>
            </a:custGeom>
            <a:solidFill>
              <a:srgbClr val="576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7010" y="7290017"/>
              <a:ext cx="966469" cy="1278890"/>
            </a:xfrm>
            <a:custGeom>
              <a:avLst/>
              <a:gdLst/>
              <a:ahLst/>
              <a:cxnLst/>
              <a:rect l="l" t="t" r="r" b="b"/>
              <a:pathLst>
                <a:path w="966469" h="1278890">
                  <a:moveTo>
                    <a:pt x="798201" y="1278536"/>
                  </a:moveTo>
                  <a:lnTo>
                    <a:pt x="752520" y="1275458"/>
                  </a:lnTo>
                  <a:lnTo>
                    <a:pt x="709094" y="1260912"/>
                  </a:lnTo>
                  <a:lnTo>
                    <a:pt x="670289" y="1235365"/>
                  </a:lnTo>
                  <a:lnTo>
                    <a:pt x="638473" y="1199285"/>
                  </a:lnTo>
                  <a:lnTo>
                    <a:pt x="30023" y="279279"/>
                  </a:lnTo>
                  <a:lnTo>
                    <a:pt x="8829" y="236059"/>
                  </a:lnTo>
                  <a:lnTo>
                    <a:pt x="0" y="190349"/>
                  </a:lnTo>
                  <a:lnTo>
                    <a:pt x="3068" y="144525"/>
                  </a:lnTo>
                  <a:lnTo>
                    <a:pt x="17568" y="100961"/>
                  </a:lnTo>
                  <a:lnTo>
                    <a:pt x="43033" y="62034"/>
                  </a:lnTo>
                  <a:lnTo>
                    <a:pt x="78997" y="30118"/>
                  </a:lnTo>
                  <a:lnTo>
                    <a:pt x="122081" y="8857"/>
                  </a:lnTo>
                  <a:lnTo>
                    <a:pt x="167648" y="0"/>
                  </a:lnTo>
                  <a:lnTo>
                    <a:pt x="213328" y="3078"/>
                  </a:lnTo>
                  <a:lnTo>
                    <a:pt x="256754" y="17623"/>
                  </a:lnTo>
                  <a:lnTo>
                    <a:pt x="295559" y="43168"/>
                  </a:lnTo>
                  <a:lnTo>
                    <a:pt x="327375" y="79246"/>
                  </a:lnTo>
                  <a:lnTo>
                    <a:pt x="935825" y="999258"/>
                  </a:lnTo>
                  <a:lnTo>
                    <a:pt x="957019" y="1042478"/>
                  </a:lnTo>
                  <a:lnTo>
                    <a:pt x="965849" y="1088187"/>
                  </a:lnTo>
                  <a:lnTo>
                    <a:pt x="962780" y="1134010"/>
                  </a:lnTo>
                  <a:lnTo>
                    <a:pt x="948280" y="1177571"/>
                  </a:lnTo>
                  <a:lnTo>
                    <a:pt x="922815" y="1216498"/>
                  </a:lnTo>
                  <a:lnTo>
                    <a:pt x="886851" y="1248413"/>
                  </a:lnTo>
                  <a:lnTo>
                    <a:pt x="843767" y="1269677"/>
                  </a:lnTo>
                  <a:lnTo>
                    <a:pt x="798201" y="1278536"/>
                  </a:lnTo>
                  <a:close/>
                </a:path>
              </a:pathLst>
            </a:custGeom>
            <a:solidFill>
              <a:srgbClr val="738C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2299" y="8173815"/>
              <a:ext cx="860425" cy="735330"/>
            </a:xfrm>
            <a:custGeom>
              <a:avLst/>
              <a:gdLst/>
              <a:ahLst/>
              <a:cxnLst/>
              <a:rect l="l" t="t" r="r" b="b"/>
              <a:pathLst>
                <a:path w="860425" h="735329">
                  <a:moveTo>
                    <a:pt x="0" y="735225"/>
                  </a:moveTo>
                  <a:lnTo>
                    <a:pt x="472090" y="88035"/>
                  </a:lnTo>
                  <a:lnTo>
                    <a:pt x="505756" y="51522"/>
                  </a:lnTo>
                  <a:lnTo>
                    <a:pt x="545498" y="24491"/>
                  </a:lnTo>
                  <a:lnTo>
                    <a:pt x="589516" y="7224"/>
                  </a:lnTo>
                  <a:lnTo>
                    <a:pt x="636007" y="0"/>
                  </a:lnTo>
                  <a:lnTo>
                    <a:pt x="683170" y="3099"/>
                  </a:lnTo>
                  <a:lnTo>
                    <a:pt x="729201" y="16801"/>
                  </a:lnTo>
                  <a:lnTo>
                    <a:pt x="772300" y="41387"/>
                  </a:lnTo>
                  <a:lnTo>
                    <a:pt x="808699" y="75157"/>
                  </a:lnTo>
                  <a:lnTo>
                    <a:pt x="835644" y="115024"/>
                  </a:lnTo>
                  <a:lnTo>
                    <a:pt x="852858" y="159181"/>
                  </a:lnTo>
                  <a:lnTo>
                    <a:pt x="860059" y="205819"/>
                  </a:lnTo>
                  <a:lnTo>
                    <a:pt x="856970" y="253131"/>
                  </a:lnTo>
                  <a:lnTo>
                    <a:pt x="843311" y="299308"/>
                  </a:lnTo>
                  <a:lnTo>
                    <a:pt x="818802" y="342544"/>
                  </a:lnTo>
                  <a:lnTo>
                    <a:pt x="538820" y="726375"/>
                  </a:lnTo>
                  <a:lnTo>
                    <a:pt x="0" y="735225"/>
                  </a:lnTo>
                  <a:close/>
                </a:path>
              </a:pathLst>
            </a:custGeom>
            <a:solidFill>
              <a:srgbClr val="576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51099" y="8282591"/>
              <a:ext cx="218188" cy="2188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6799" y="7362806"/>
              <a:ext cx="218188" cy="2188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6877" y="8856230"/>
              <a:ext cx="1028700" cy="406400"/>
            </a:xfrm>
            <a:custGeom>
              <a:avLst/>
              <a:gdLst/>
              <a:ahLst/>
              <a:cxnLst/>
              <a:rect l="l" t="t" r="r" b="b"/>
              <a:pathLst>
                <a:path w="1028700" h="406400">
                  <a:moveTo>
                    <a:pt x="1028674" y="143649"/>
                  </a:moveTo>
                  <a:lnTo>
                    <a:pt x="908050" y="143649"/>
                  </a:lnTo>
                  <a:lnTo>
                    <a:pt x="908050" y="46583"/>
                  </a:lnTo>
                  <a:lnTo>
                    <a:pt x="904392" y="28448"/>
                  </a:lnTo>
                  <a:lnTo>
                    <a:pt x="894448" y="13639"/>
                  </a:lnTo>
                  <a:lnTo>
                    <a:pt x="879678" y="3657"/>
                  </a:lnTo>
                  <a:lnTo>
                    <a:pt x="861618" y="0"/>
                  </a:lnTo>
                  <a:lnTo>
                    <a:pt x="167055" y="0"/>
                  </a:lnTo>
                  <a:lnTo>
                    <a:pt x="148983" y="3657"/>
                  </a:lnTo>
                  <a:lnTo>
                    <a:pt x="134226" y="13639"/>
                  </a:lnTo>
                  <a:lnTo>
                    <a:pt x="124282" y="28448"/>
                  </a:lnTo>
                  <a:lnTo>
                    <a:pt x="120624" y="46583"/>
                  </a:lnTo>
                  <a:lnTo>
                    <a:pt x="120624" y="143649"/>
                  </a:lnTo>
                  <a:lnTo>
                    <a:pt x="0" y="143649"/>
                  </a:lnTo>
                  <a:lnTo>
                    <a:pt x="0" y="406285"/>
                  </a:lnTo>
                  <a:lnTo>
                    <a:pt x="1028674" y="406285"/>
                  </a:lnTo>
                  <a:lnTo>
                    <a:pt x="1028674" y="143649"/>
                  </a:lnTo>
                  <a:close/>
                </a:path>
              </a:pathLst>
            </a:custGeom>
            <a:solidFill>
              <a:srgbClr val="2E4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62196" y="6785086"/>
              <a:ext cx="514984" cy="516890"/>
            </a:xfrm>
            <a:custGeom>
              <a:avLst/>
              <a:gdLst/>
              <a:ahLst/>
              <a:cxnLst/>
              <a:rect l="l" t="t" r="r" b="b"/>
              <a:pathLst>
                <a:path w="514985" h="516890">
                  <a:moveTo>
                    <a:pt x="142784" y="516380"/>
                  </a:moveTo>
                  <a:lnTo>
                    <a:pt x="97002" y="490557"/>
                  </a:lnTo>
                  <a:lnTo>
                    <a:pt x="2049" y="170968"/>
                  </a:lnTo>
                  <a:lnTo>
                    <a:pt x="0" y="143244"/>
                  </a:lnTo>
                  <a:lnTo>
                    <a:pt x="8416" y="117767"/>
                  </a:lnTo>
                  <a:lnTo>
                    <a:pt x="25742" y="97315"/>
                  </a:lnTo>
                  <a:lnTo>
                    <a:pt x="50423" y="84664"/>
                  </a:lnTo>
                  <a:lnTo>
                    <a:pt x="344323" y="2055"/>
                  </a:lnTo>
                  <a:lnTo>
                    <a:pt x="371960" y="0"/>
                  </a:lnTo>
                  <a:lnTo>
                    <a:pt x="397356" y="8442"/>
                  </a:lnTo>
                  <a:lnTo>
                    <a:pt x="417742" y="25823"/>
                  </a:lnTo>
                  <a:lnTo>
                    <a:pt x="430350" y="50582"/>
                  </a:lnTo>
                  <a:lnTo>
                    <a:pt x="512699" y="345408"/>
                  </a:lnTo>
                  <a:lnTo>
                    <a:pt x="514748" y="373133"/>
                  </a:lnTo>
                  <a:lnTo>
                    <a:pt x="506332" y="398609"/>
                  </a:lnTo>
                  <a:lnTo>
                    <a:pt x="489006" y="419062"/>
                  </a:lnTo>
                  <a:lnTo>
                    <a:pt x="464325" y="431713"/>
                  </a:lnTo>
                  <a:lnTo>
                    <a:pt x="170424" y="514321"/>
                  </a:lnTo>
                  <a:lnTo>
                    <a:pt x="142784" y="516380"/>
                  </a:lnTo>
                  <a:close/>
                </a:path>
              </a:pathLst>
            </a:custGeom>
            <a:solidFill>
              <a:srgbClr val="738C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10466" y="6933844"/>
              <a:ext cx="218188" cy="2188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6990" y="2126616"/>
            <a:ext cx="16078199" cy="6975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82239" y="591897"/>
            <a:ext cx="700785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5" dirty="0">
                <a:solidFill>
                  <a:srgbClr val="FFFFFF"/>
                </a:solidFill>
                <a:latin typeface="Verdana"/>
                <a:cs typeface="Verdana"/>
              </a:rPr>
              <a:t>SAMPLE</a:t>
            </a:r>
            <a:r>
              <a:rPr sz="6000" b="1" spc="-15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b="1" spc="-220" dirty="0">
                <a:solidFill>
                  <a:srgbClr val="FFFFFF"/>
                </a:solidFill>
                <a:latin typeface="Verdana"/>
                <a:cs typeface="Verdana"/>
              </a:rPr>
              <a:t>CODE </a:t>
            </a:r>
            <a:r>
              <a:rPr sz="6000" b="1" spc="-760" dirty="0">
                <a:solidFill>
                  <a:srgbClr val="FFFFFF"/>
                </a:solidFill>
                <a:latin typeface="Verdana"/>
                <a:cs typeface="Verdana"/>
              </a:rPr>
              <a:t>#2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85" dirty="0"/>
              <a:t>Meghana </a:t>
            </a:r>
            <a:r>
              <a:rPr spc="25" dirty="0"/>
              <a:t>Ankam(187R1A0564) </a:t>
            </a:r>
            <a:r>
              <a:rPr spc="595" dirty="0"/>
              <a:t>|</a:t>
            </a:r>
            <a:r>
              <a:rPr spc="-355" dirty="0"/>
              <a:t> </a:t>
            </a:r>
            <a:r>
              <a:rPr spc="10" dirty="0"/>
              <a:t>Jayendra </a:t>
            </a:r>
            <a:r>
              <a:rPr spc="50" dirty="0"/>
              <a:t>(187R1A0574)|Ashritha </a:t>
            </a:r>
            <a:r>
              <a:rPr spc="20" dirty="0"/>
              <a:t>Reddy(187R1A05A8)</a:t>
            </a:r>
            <a:r>
              <a:rPr b="0" spc="20" dirty="0">
                <a:latin typeface="Trebuchet MS"/>
                <a:cs typeface="Trebuchet MS"/>
              </a:rPr>
              <a:t>|</a:t>
            </a:r>
            <a:r>
              <a:rPr spc="20" dirty="0"/>
              <a:t>Lalitha </a:t>
            </a:r>
            <a:r>
              <a:rPr spc="40" dirty="0"/>
              <a:t>(187r1a0563)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29531" y="0"/>
            <a:ext cx="8562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surveillance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robotic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528" y="1780495"/>
            <a:ext cx="15935339" cy="7591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46660" y="591894"/>
            <a:ext cx="72790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5" dirty="0">
                <a:solidFill>
                  <a:srgbClr val="FFFFFF"/>
                </a:solidFill>
                <a:latin typeface="Verdana"/>
                <a:cs typeface="Verdana"/>
              </a:rPr>
              <a:t>SAMPLE </a:t>
            </a:r>
            <a:r>
              <a:rPr sz="6000" b="1" spc="-220" dirty="0">
                <a:solidFill>
                  <a:srgbClr val="FFFFFF"/>
                </a:solidFill>
                <a:latin typeface="Verdana"/>
                <a:cs typeface="Verdana"/>
              </a:rPr>
              <a:t>CODE</a:t>
            </a:r>
            <a:r>
              <a:rPr sz="6000" b="1" spc="6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b="1" spc="-890" dirty="0">
                <a:solidFill>
                  <a:srgbClr val="FFFFFF"/>
                </a:solidFill>
                <a:latin typeface="Verdana"/>
                <a:cs typeface="Verdana"/>
              </a:rPr>
              <a:t>#3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85" dirty="0"/>
              <a:t>Meghana </a:t>
            </a:r>
            <a:r>
              <a:rPr spc="25" dirty="0"/>
              <a:t>Ankam(187R1A0564) </a:t>
            </a:r>
            <a:r>
              <a:rPr spc="595" dirty="0"/>
              <a:t>|</a:t>
            </a:r>
            <a:r>
              <a:rPr spc="-355" dirty="0"/>
              <a:t> </a:t>
            </a:r>
            <a:r>
              <a:rPr spc="10" dirty="0"/>
              <a:t>Jayendra </a:t>
            </a:r>
            <a:r>
              <a:rPr spc="50" dirty="0"/>
              <a:t>(187R1A0574)|Ashritha </a:t>
            </a:r>
            <a:r>
              <a:rPr spc="20" dirty="0"/>
              <a:t>Reddy(187R1A05A8)</a:t>
            </a:r>
            <a:r>
              <a:rPr b="0" spc="20" dirty="0">
                <a:latin typeface="Trebuchet MS"/>
                <a:cs typeface="Trebuchet MS"/>
              </a:rPr>
              <a:t>|</a:t>
            </a:r>
            <a:r>
              <a:rPr spc="20" dirty="0"/>
              <a:t>Lalitha </a:t>
            </a:r>
            <a:r>
              <a:rPr spc="40" dirty="0"/>
              <a:t>(187r1a0563)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9099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Advance</a:t>
            </a:r>
            <a:r>
              <a:rPr spc="-40" dirty="0"/>
              <a:t> </a:t>
            </a:r>
            <a:r>
              <a:rPr spc="45" dirty="0"/>
              <a:t>surveillance</a:t>
            </a:r>
            <a:r>
              <a:rPr spc="-40" dirty="0"/>
              <a:t> </a:t>
            </a:r>
            <a:r>
              <a:rPr spc="85" dirty="0"/>
              <a:t>robot</a:t>
            </a:r>
            <a:r>
              <a:rPr spc="-40" dirty="0"/>
              <a:t> </a:t>
            </a:r>
            <a:r>
              <a:rPr spc="135" dirty="0"/>
              <a:t>with</a:t>
            </a:r>
            <a:r>
              <a:rPr spc="-40" dirty="0"/>
              <a:t> </a:t>
            </a:r>
            <a:r>
              <a:rPr spc="55" dirty="0"/>
              <a:t>robotic</a:t>
            </a:r>
            <a:r>
              <a:rPr spc="-40" dirty="0"/>
              <a:t> </a:t>
            </a:r>
            <a:r>
              <a:rPr spc="145" dirty="0"/>
              <a:t>arm</a:t>
            </a:r>
            <a:r>
              <a:rPr spc="-40" dirty="0"/>
              <a:t> </a:t>
            </a:r>
            <a:r>
              <a:rPr spc="60" dirty="0"/>
              <a:t>control</a:t>
            </a:r>
            <a:r>
              <a:rPr spc="-40" dirty="0"/>
              <a:t> </a:t>
            </a:r>
            <a:r>
              <a:rPr spc="60" dirty="0"/>
              <a:t>over</a:t>
            </a:r>
            <a:r>
              <a:rPr spc="-40" dirty="0"/>
              <a:t> </a:t>
            </a:r>
            <a:r>
              <a:rPr spc="25" dirty="0"/>
              <a:t>IOT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862" y="9817333"/>
            <a:ext cx="17526000" cy="66675"/>
          </a:xfrm>
          <a:custGeom>
            <a:avLst/>
            <a:gdLst/>
            <a:ahLst/>
            <a:cxnLst/>
            <a:rect l="l" t="t" r="r" b="b"/>
            <a:pathLst>
              <a:path w="17526000" h="66675">
                <a:moveTo>
                  <a:pt x="17526000" y="66675"/>
                </a:moveTo>
                <a:lnTo>
                  <a:pt x="0" y="66675"/>
                </a:lnTo>
                <a:lnTo>
                  <a:pt x="0" y="0"/>
                </a:lnTo>
                <a:lnTo>
                  <a:pt x="17526000" y="0"/>
                </a:lnTo>
                <a:lnTo>
                  <a:pt x="17526000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29651" y="2383788"/>
            <a:ext cx="7677149" cy="5753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21525" y="2298063"/>
            <a:ext cx="3743309" cy="58388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61763" y="591894"/>
            <a:ext cx="36487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29" dirty="0">
                <a:solidFill>
                  <a:srgbClr val="FFFFFF"/>
                </a:solidFill>
                <a:latin typeface="Verdana"/>
                <a:cs typeface="Verdana"/>
              </a:rPr>
              <a:t>RESULTS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85" dirty="0"/>
              <a:t>Meghana </a:t>
            </a:r>
            <a:r>
              <a:rPr spc="25" dirty="0"/>
              <a:t>Ankam(187R1A0564) </a:t>
            </a:r>
            <a:r>
              <a:rPr spc="595" dirty="0"/>
              <a:t>|</a:t>
            </a:r>
            <a:r>
              <a:rPr spc="-355" dirty="0"/>
              <a:t> </a:t>
            </a:r>
            <a:r>
              <a:rPr spc="10" dirty="0"/>
              <a:t>Jayendra </a:t>
            </a:r>
            <a:r>
              <a:rPr spc="50" dirty="0"/>
              <a:t>(187R1A0574)|Ashritha </a:t>
            </a:r>
            <a:r>
              <a:rPr spc="20" dirty="0"/>
              <a:t>Reddy(187R1A05A8)</a:t>
            </a:r>
            <a:r>
              <a:rPr b="0" spc="20" dirty="0">
                <a:latin typeface="Trebuchet MS"/>
                <a:cs typeface="Trebuchet MS"/>
              </a:rPr>
              <a:t>|</a:t>
            </a:r>
            <a:r>
              <a:rPr spc="20" dirty="0"/>
              <a:t>Lalitha </a:t>
            </a:r>
            <a:r>
              <a:rPr spc="40" dirty="0"/>
              <a:t>(187r1a0563)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52037" y="25103"/>
            <a:ext cx="8562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surveillance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robotic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33230" y="8376915"/>
            <a:ext cx="56692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0" dirty="0">
                <a:solidFill>
                  <a:srgbClr val="FFFFFF"/>
                </a:solidFill>
                <a:latin typeface="Arial"/>
                <a:cs typeface="Arial"/>
              </a:rPr>
              <a:t>Surveillance </a:t>
            </a:r>
            <a:r>
              <a:rPr sz="3400" spc="-50" dirty="0">
                <a:solidFill>
                  <a:srgbClr val="FFFFFF"/>
                </a:solidFill>
                <a:latin typeface="Arial"/>
                <a:cs typeface="Arial"/>
              </a:rPr>
              <a:t>Vehicle </a:t>
            </a:r>
            <a:r>
              <a:rPr sz="3400" spc="7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4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40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endParaRPr sz="3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74685" y="8376915"/>
            <a:ext cx="47167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50" dirty="0">
                <a:solidFill>
                  <a:srgbClr val="FFFFFF"/>
                </a:solidFill>
                <a:latin typeface="Arial"/>
                <a:cs typeface="Arial"/>
              </a:rPr>
              <a:t>Mobile </a:t>
            </a:r>
            <a:r>
              <a:rPr sz="3400" spc="4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25" dirty="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862" y="9817333"/>
            <a:ext cx="17526000" cy="66675"/>
          </a:xfrm>
          <a:custGeom>
            <a:avLst/>
            <a:gdLst/>
            <a:ahLst/>
            <a:cxnLst/>
            <a:rect l="l" t="t" r="r" b="b"/>
            <a:pathLst>
              <a:path w="17526000" h="66675">
                <a:moveTo>
                  <a:pt x="17526000" y="66675"/>
                </a:moveTo>
                <a:lnTo>
                  <a:pt x="0" y="66675"/>
                </a:lnTo>
                <a:lnTo>
                  <a:pt x="0" y="0"/>
                </a:lnTo>
                <a:lnTo>
                  <a:pt x="17526000" y="0"/>
                </a:lnTo>
                <a:lnTo>
                  <a:pt x="17526000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61763" y="591894"/>
            <a:ext cx="36487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29" dirty="0">
                <a:solidFill>
                  <a:srgbClr val="FFFFFF"/>
                </a:solidFill>
                <a:latin typeface="Verdana"/>
                <a:cs typeface="Verdana"/>
              </a:rPr>
              <a:t>RESULTS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85" dirty="0"/>
              <a:t>Meghana </a:t>
            </a:r>
            <a:r>
              <a:rPr spc="25" dirty="0"/>
              <a:t>Ankam(187R1A0564) </a:t>
            </a:r>
            <a:r>
              <a:rPr spc="595" dirty="0"/>
              <a:t>|</a:t>
            </a:r>
            <a:r>
              <a:rPr spc="-355" dirty="0"/>
              <a:t> </a:t>
            </a:r>
            <a:r>
              <a:rPr spc="10" dirty="0"/>
              <a:t>Jayendra </a:t>
            </a:r>
            <a:r>
              <a:rPr spc="50" dirty="0"/>
              <a:t>(187R1A0574)|Ashritha </a:t>
            </a:r>
            <a:r>
              <a:rPr spc="20" dirty="0"/>
              <a:t>Reddy(187R1A05A8)</a:t>
            </a:r>
            <a:r>
              <a:rPr b="0" spc="20" dirty="0">
                <a:latin typeface="Trebuchet MS"/>
                <a:cs typeface="Trebuchet MS"/>
              </a:rPr>
              <a:t>|</a:t>
            </a:r>
            <a:r>
              <a:rPr spc="20" dirty="0"/>
              <a:t>Lalitha </a:t>
            </a:r>
            <a:r>
              <a:rPr spc="40" dirty="0"/>
              <a:t>(187r1a0563)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52037" y="25103"/>
            <a:ext cx="8562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surveillance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robotic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0" name="WhatsApp Video 2022-05-18 at 8.25.25 PM">
            <a:hlinkClick r:id="" action="ppaction://media"/>
            <a:extLst>
              <a:ext uri="{FF2B5EF4-FFF2-40B4-BE49-F238E27FC236}">
                <a16:creationId xmlns:a16="http://schemas.microsoft.com/office/drawing/2014/main" id="{CF09531A-154A-BAF7-1A17-9CD3DF123D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2790824"/>
            <a:ext cx="9296400" cy="531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1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9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862" y="9817333"/>
            <a:ext cx="17526000" cy="66675"/>
          </a:xfrm>
          <a:custGeom>
            <a:avLst/>
            <a:gdLst/>
            <a:ahLst/>
            <a:cxnLst/>
            <a:rect l="l" t="t" r="r" b="b"/>
            <a:pathLst>
              <a:path w="17526000" h="66675">
                <a:moveTo>
                  <a:pt x="17526000" y="66675"/>
                </a:moveTo>
                <a:lnTo>
                  <a:pt x="0" y="66675"/>
                </a:lnTo>
                <a:lnTo>
                  <a:pt x="0" y="0"/>
                </a:lnTo>
                <a:lnTo>
                  <a:pt x="17526000" y="0"/>
                </a:lnTo>
                <a:lnTo>
                  <a:pt x="17526000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28763" y="970558"/>
            <a:ext cx="6228715" cy="1062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800" spc="-254" dirty="0">
                <a:solidFill>
                  <a:srgbClr val="FFFFFF"/>
                </a:solidFill>
                <a:latin typeface="Verdana"/>
                <a:cs typeface="Verdana"/>
              </a:rPr>
              <a:t>CONCLUSION</a:t>
            </a:r>
            <a:endParaRPr sz="68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85" dirty="0"/>
              <a:t>Meghana </a:t>
            </a:r>
            <a:r>
              <a:rPr spc="25" dirty="0"/>
              <a:t>Ankam(187R1A0564) </a:t>
            </a:r>
            <a:r>
              <a:rPr spc="595" dirty="0"/>
              <a:t>|</a:t>
            </a:r>
            <a:r>
              <a:rPr spc="-355" dirty="0"/>
              <a:t> </a:t>
            </a:r>
            <a:r>
              <a:rPr spc="10" dirty="0"/>
              <a:t>Jayendra </a:t>
            </a:r>
            <a:r>
              <a:rPr spc="50" dirty="0"/>
              <a:t>(187R1A0574)|Ashritha </a:t>
            </a:r>
            <a:r>
              <a:rPr spc="20" dirty="0"/>
              <a:t>Reddy(187R1A05A8)</a:t>
            </a:r>
            <a:r>
              <a:rPr b="0" spc="20" dirty="0">
                <a:latin typeface="Trebuchet MS"/>
                <a:cs typeface="Trebuchet MS"/>
              </a:rPr>
              <a:t>|</a:t>
            </a:r>
            <a:r>
              <a:rPr spc="20" dirty="0"/>
              <a:t>Lalitha </a:t>
            </a:r>
            <a:r>
              <a:rPr spc="40" dirty="0"/>
              <a:t>(187r1a0563)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4338" y="3215171"/>
            <a:ext cx="16901795" cy="2306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900"/>
              </a:lnSpc>
              <a:spcBef>
                <a:spcPts val="95"/>
              </a:spcBef>
            </a:pPr>
            <a:r>
              <a:rPr sz="3200" spc="105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3200" spc="-20" dirty="0">
                <a:solidFill>
                  <a:srgbClr val="FFFFFF"/>
                </a:solidFill>
                <a:latin typeface="Verdana"/>
                <a:cs typeface="Verdana"/>
              </a:rPr>
              <a:t>project </a:t>
            </a:r>
            <a:r>
              <a:rPr sz="3200" spc="2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3200" spc="-35" dirty="0">
                <a:solidFill>
                  <a:srgbClr val="FFFFFF"/>
                </a:solidFill>
                <a:latin typeface="Verdana"/>
                <a:cs typeface="Verdana"/>
              </a:rPr>
              <a:t>very </a:t>
            </a:r>
            <a:r>
              <a:rPr sz="3200" spc="35" dirty="0">
                <a:solidFill>
                  <a:srgbClr val="FFFFFF"/>
                </a:solidFill>
                <a:latin typeface="Verdana"/>
                <a:cs typeface="Verdana"/>
              </a:rPr>
              <a:t>useful </a:t>
            </a:r>
            <a:r>
              <a:rPr sz="3200" spc="-140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3200" spc="5" dirty="0">
                <a:solidFill>
                  <a:srgbClr val="FFFFFF"/>
                </a:solidFill>
                <a:latin typeface="Verdana"/>
                <a:cs typeface="Verdana"/>
              </a:rPr>
              <a:t>compared </a:t>
            </a:r>
            <a:r>
              <a:rPr sz="3200" spc="-4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3200" spc="-15" dirty="0">
                <a:solidFill>
                  <a:srgbClr val="FFFFFF"/>
                </a:solidFill>
                <a:latin typeface="Verdana"/>
                <a:cs typeface="Verdana"/>
              </a:rPr>
              <a:t>existing </a:t>
            </a:r>
            <a:r>
              <a:rPr sz="3200" spc="-80" dirty="0">
                <a:solidFill>
                  <a:srgbClr val="FFFFFF"/>
                </a:solidFill>
                <a:latin typeface="Verdana"/>
                <a:cs typeface="Verdana"/>
              </a:rPr>
              <a:t>system, </a:t>
            </a:r>
            <a:r>
              <a:rPr sz="3200" spc="75" dirty="0">
                <a:solidFill>
                  <a:srgbClr val="FFFFFF"/>
                </a:solidFill>
                <a:latin typeface="Verdana"/>
                <a:cs typeface="Verdana"/>
              </a:rPr>
              <a:t>which </a:t>
            </a:r>
            <a:r>
              <a:rPr sz="3200" spc="105" dirty="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sz="3200" spc="40" dirty="0">
                <a:solidFill>
                  <a:srgbClr val="FFFFFF"/>
                </a:solidFill>
                <a:latin typeface="Verdana"/>
                <a:cs typeface="Verdana"/>
              </a:rPr>
              <a:t>help </a:t>
            </a:r>
            <a:r>
              <a:rPr sz="3200" spc="-4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do  </a:t>
            </a:r>
            <a:r>
              <a:rPr sz="3200" spc="65" dirty="0">
                <a:solidFill>
                  <a:srgbClr val="FFFFFF"/>
                </a:solidFill>
                <a:latin typeface="Verdana"/>
                <a:cs typeface="Verdana"/>
              </a:rPr>
              <a:t>multiple</a:t>
            </a:r>
            <a:r>
              <a:rPr sz="32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operations</a:t>
            </a:r>
            <a:r>
              <a:rPr sz="32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3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32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35" dirty="0">
                <a:solidFill>
                  <a:srgbClr val="FFFFFF"/>
                </a:solidFill>
                <a:latin typeface="Verdana"/>
                <a:cs typeface="Verdana"/>
              </a:rPr>
              <a:t>robotic</a:t>
            </a:r>
            <a:r>
              <a:rPr sz="32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25" dirty="0">
                <a:solidFill>
                  <a:srgbClr val="FFFFFF"/>
                </a:solidFill>
                <a:latin typeface="Verdana"/>
                <a:cs typeface="Verdana"/>
              </a:rPr>
              <a:t>arm</a:t>
            </a:r>
            <a:r>
              <a:rPr sz="32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32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Verdana"/>
                <a:cs typeface="Verdana"/>
              </a:rPr>
              <a:t>top</a:t>
            </a:r>
            <a:r>
              <a:rPr sz="32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3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32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60" dirty="0">
                <a:solidFill>
                  <a:srgbClr val="FFFFFF"/>
                </a:solidFill>
                <a:latin typeface="Verdana"/>
                <a:cs typeface="Verdana"/>
              </a:rPr>
              <a:t>high</a:t>
            </a:r>
            <a:r>
              <a:rPr sz="32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55" dirty="0">
                <a:solidFill>
                  <a:srgbClr val="FFFFFF"/>
                </a:solidFill>
                <a:latin typeface="Verdana"/>
                <a:cs typeface="Verdana"/>
              </a:rPr>
              <a:t>speed</a:t>
            </a:r>
            <a:r>
              <a:rPr sz="32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13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32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65" dirty="0">
                <a:solidFill>
                  <a:srgbClr val="FFFFFF"/>
                </a:solidFill>
                <a:latin typeface="Verdana"/>
                <a:cs typeface="Verdana"/>
              </a:rPr>
              <a:t>multiple</a:t>
            </a:r>
            <a:r>
              <a:rPr sz="32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directions.  </a:t>
            </a:r>
            <a:r>
              <a:rPr sz="3200" spc="105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3200" spc="-20" dirty="0">
                <a:solidFill>
                  <a:srgbClr val="FFFFFF"/>
                </a:solidFill>
                <a:latin typeface="Verdana"/>
                <a:cs typeface="Verdana"/>
              </a:rPr>
              <a:t>project </a:t>
            </a: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3200" spc="-45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3200" spc="55" dirty="0">
                <a:solidFill>
                  <a:srgbClr val="FFFFFF"/>
                </a:solidFill>
                <a:latin typeface="Verdana"/>
                <a:cs typeface="Verdana"/>
              </a:rPr>
              <a:t>further </a:t>
            </a:r>
            <a:r>
              <a:rPr sz="3200" spc="45" dirty="0">
                <a:solidFill>
                  <a:srgbClr val="FFFFFF"/>
                </a:solidFill>
                <a:latin typeface="Verdana"/>
                <a:cs typeface="Verdana"/>
              </a:rPr>
              <a:t>modified </a:t>
            </a:r>
            <a:r>
              <a:rPr sz="3200" spc="35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3200" spc="40" dirty="0">
                <a:solidFill>
                  <a:srgbClr val="FFFFFF"/>
                </a:solidFill>
                <a:latin typeface="Verdana"/>
                <a:cs typeface="Verdana"/>
              </a:rPr>
              <a:t>IOT </a:t>
            </a:r>
            <a:r>
              <a:rPr sz="3200" spc="25" dirty="0">
                <a:solidFill>
                  <a:srgbClr val="FFFFFF"/>
                </a:solidFill>
                <a:latin typeface="Verdana"/>
                <a:cs typeface="Verdana"/>
              </a:rPr>
              <a:t>using </a:t>
            </a:r>
            <a:r>
              <a:rPr sz="3200" spc="45" dirty="0">
                <a:solidFill>
                  <a:srgbClr val="FFFFFF"/>
                </a:solidFill>
                <a:latin typeface="Verdana"/>
                <a:cs typeface="Verdana"/>
              </a:rPr>
              <a:t>arduino </a:t>
            </a:r>
            <a:r>
              <a:rPr sz="3200" spc="50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3200" dirty="0">
                <a:solidFill>
                  <a:srgbClr val="FFFFFF"/>
                </a:solidFill>
                <a:latin typeface="Verdana"/>
                <a:cs typeface="Verdana"/>
              </a:rPr>
              <a:t>autonomous </a:t>
            </a:r>
            <a:r>
              <a:rPr sz="3200" spc="65" dirty="0">
                <a:solidFill>
                  <a:srgbClr val="FFFFFF"/>
                </a:solidFill>
                <a:latin typeface="Verdana"/>
                <a:cs typeface="Verdana"/>
              </a:rPr>
              <a:t>fire  </a:t>
            </a:r>
            <a:r>
              <a:rPr sz="3200" spc="30" dirty="0">
                <a:solidFill>
                  <a:srgbClr val="FFFFFF"/>
                </a:solidFill>
                <a:latin typeface="Verdana"/>
                <a:cs typeface="Verdana"/>
              </a:rPr>
              <a:t>vehicle</a:t>
            </a:r>
            <a:r>
              <a:rPr sz="32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75" dirty="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sz="32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32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65" dirty="0">
                <a:solidFill>
                  <a:srgbClr val="FFFFFF"/>
                </a:solidFill>
                <a:latin typeface="Verdana"/>
                <a:cs typeface="Verdana"/>
              </a:rPr>
              <a:t>go</a:t>
            </a:r>
            <a:r>
              <a:rPr sz="32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Verdana"/>
                <a:cs typeface="Verdana"/>
              </a:rPr>
              <a:t>automatically</a:t>
            </a:r>
            <a:r>
              <a:rPr sz="32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2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Verdana"/>
                <a:cs typeface="Verdana"/>
              </a:rPr>
              <a:t>remote</a:t>
            </a:r>
            <a:r>
              <a:rPr sz="32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30" dirty="0">
                <a:solidFill>
                  <a:srgbClr val="FFFFFF"/>
                </a:solidFill>
                <a:latin typeface="Verdana"/>
                <a:cs typeface="Verdana"/>
              </a:rPr>
              <a:t>location</a:t>
            </a:r>
            <a:r>
              <a:rPr sz="32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3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32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Verdana"/>
                <a:cs typeface="Verdana"/>
              </a:rPr>
              <a:t>help</a:t>
            </a:r>
            <a:r>
              <a:rPr sz="32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32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Verdana"/>
                <a:cs typeface="Verdana"/>
              </a:rPr>
              <a:t>IOT</a:t>
            </a:r>
            <a:r>
              <a:rPr sz="3200" spc="-4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89607" y="25103"/>
            <a:ext cx="8562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surveillance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robotic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862" y="9817333"/>
            <a:ext cx="17526000" cy="66675"/>
          </a:xfrm>
          <a:custGeom>
            <a:avLst/>
            <a:gdLst/>
            <a:ahLst/>
            <a:cxnLst/>
            <a:rect l="l" t="t" r="r" b="b"/>
            <a:pathLst>
              <a:path w="17526000" h="66675">
                <a:moveTo>
                  <a:pt x="17526000" y="66675"/>
                </a:moveTo>
                <a:lnTo>
                  <a:pt x="0" y="66675"/>
                </a:lnTo>
                <a:lnTo>
                  <a:pt x="0" y="0"/>
                </a:lnTo>
                <a:lnTo>
                  <a:pt x="17526000" y="0"/>
                </a:lnTo>
                <a:lnTo>
                  <a:pt x="17526000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23992" y="970555"/>
            <a:ext cx="11456670" cy="1062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800" spc="-175" dirty="0">
                <a:solidFill>
                  <a:srgbClr val="FFFFFF"/>
                </a:solidFill>
                <a:latin typeface="Verdana"/>
                <a:cs typeface="Verdana"/>
              </a:rPr>
              <a:t>FUTURE</a:t>
            </a:r>
            <a:r>
              <a:rPr sz="6800" spc="-10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800" spc="120" dirty="0">
                <a:solidFill>
                  <a:srgbClr val="FFFFFF"/>
                </a:solidFill>
                <a:latin typeface="Verdana"/>
                <a:cs typeface="Verdana"/>
              </a:rPr>
              <a:t>ENHANCEMENT</a:t>
            </a:r>
            <a:endParaRPr sz="68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85" dirty="0"/>
              <a:t>Meghana </a:t>
            </a:r>
            <a:r>
              <a:rPr spc="25" dirty="0"/>
              <a:t>Ankam(187R1A0564) </a:t>
            </a:r>
            <a:r>
              <a:rPr spc="595" dirty="0"/>
              <a:t>|</a:t>
            </a:r>
            <a:r>
              <a:rPr spc="-355" dirty="0"/>
              <a:t> </a:t>
            </a:r>
            <a:r>
              <a:rPr spc="10" dirty="0"/>
              <a:t>Jayendra </a:t>
            </a:r>
            <a:r>
              <a:rPr spc="50" dirty="0"/>
              <a:t>(187R1A0574)|Ashritha </a:t>
            </a:r>
            <a:r>
              <a:rPr spc="20" dirty="0"/>
              <a:t>Reddy(187R1A05A8)</a:t>
            </a:r>
            <a:r>
              <a:rPr b="0" spc="20" dirty="0">
                <a:latin typeface="Trebuchet MS"/>
                <a:cs typeface="Trebuchet MS"/>
              </a:rPr>
              <a:t>|</a:t>
            </a:r>
            <a:r>
              <a:rPr spc="20" dirty="0"/>
              <a:t>Lalitha </a:t>
            </a:r>
            <a:r>
              <a:rPr spc="40" dirty="0"/>
              <a:t>(187r1a0563)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89607" y="25102"/>
            <a:ext cx="8562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surveillance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robotic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2589955"/>
            <a:ext cx="16014065" cy="34245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199"/>
              </a:lnSpc>
              <a:spcBef>
                <a:spcPts val="100"/>
              </a:spcBef>
            </a:pPr>
            <a:r>
              <a:rPr sz="3200" spc="85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3200" spc="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3200" spc="-3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3200" spc="15" dirty="0">
                <a:solidFill>
                  <a:srgbClr val="FFFFFF"/>
                </a:solidFill>
                <a:latin typeface="Verdana"/>
                <a:cs typeface="Verdana"/>
              </a:rPr>
              <a:t>first </a:t>
            </a:r>
            <a:r>
              <a:rPr sz="3200" spc="5" dirty="0">
                <a:solidFill>
                  <a:srgbClr val="FFFFFF"/>
                </a:solidFill>
                <a:latin typeface="Verdana"/>
                <a:cs typeface="Verdana"/>
              </a:rPr>
              <a:t>iteration </a:t>
            </a:r>
            <a:r>
              <a:rPr sz="3200" spc="-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3200" spc="50" dirty="0">
                <a:solidFill>
                  <a:srgbClr val="FFFFFF"/>
                </a:solidFill>
                <a:latin typeface="Verdana"/>
                <a:cs typeface="Verdana"/>
              </a:rPr>
              <a:t>our </a:t>
            </a:r>
            <a:r>
              <a:rPr sz="3200" spc="-85" dirty="0">
                <a:solidFill>
                  <a:srgbClr val="FFFFFF"/>
                </a:solidFill>
                <a:latin typeface="Verdana"/>
                <a:cs typeface="Verdana"/>
              </a:rPr>
              <a:t>project. </a:t>
            </a:r>
            <a:r>
              <a:rPr sz="3200" spc="-30" dirty="0">
                <a:solidFill>
                  <a:srgbClr val="FFFFFF"/>
                </a:solidFill>
                <a:latin typeface="Verdana"/>
                <a:cs typeface="Verdana"/>
              </a:rPr>
              <a:t>In the </a:t>
            </a:r>
            <a:r>
              <a:rPr sz="3200" spc="-20" dirty="0">
                <a:solidFill>
                  <a:srgbClr val="FFFFFF"/>
                </a:solidFill>
                <a:latin typeface="Verdana"/>
                <a:cs typeface="Verdana"/>
              </a:rPr>
              <a:t>future, </a:t>
            </a:r>
            <a:r>
              <a:rPr sz="3200" spc="50" dirty="0">
                <a:solidFill>
                  <a:srgbClr val="FFFFFF"/>
                </a:solidFill>
                <a:latin typeface="Verdana"/>
                <a:cs typeface="Verdana"/>
              </a:rPr>
              <a:t>our </a:t>
            </a:r>
            <a:r>
              <a:rPr sz="3200" spc="-80" dirty="0">
                <a:solidFill>
                  <a:srgbClr val="FFFFFF"/>
                </a:solidFill>
                <a:latin typeface="Verdana"/>
                <a:cs typeface="Verdana"/>
              </a:rPr>
              <a:t>device's </a:t>
            </a:r>
            <a:r>
              <a:rPr sz="3200" spc="20" dirty="0">
                <a:solidFill>
                  <a:srgbClr val="FFFFFF"/>
                </a:solidFill>
                <a:latin typeface="Verdana"/>
                <a:cs typeface="Verdana"/>
              </a:rPr>
              <a:t>entire  </a:t>
            </a:r>
            <a:r>
              <a:rPr sz="3200" spc="-75" dirty="0">
                <a:solidFill>
                  <a:srgbClr val="FFFFFF"/>
                </a:solidFill>
                <a:latin typeface="Verdana"/>
                <a:cs typeface="Verdana"/>
              </a:rPr>
              <a:t>apparatus </a:t>
            </a:r>
            <a:r>
              <a:rPr sz="3200" spc="-80" dirty="0">
                <a:solidFill>
                  <a:srgbClr val="FFFFFF"/>
                </a:solidFill>
                <a:latin typeface="Verdana"/>
                <a:cs typeface="Verdana"/>
              </a:rPr>
              <a:t>has </a:t>
            </a:r>
            <a:r>
              <a:rPr sz="3200" spc="-3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3200" spc="-15" dirty="0">
                <a:solidFill>
                  <a:srgbClr val="FFFFFF"/>
                </a:solidFill>
                <a:latin typeface="Verdana"/>
                <a:cs typeface="Verdana"/>
              </a:rPr>
              <a:t>potential </a:t>
            </a:r>
            <a:r>
              <a:rPr sz="3200" spc="-6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3200" spc="-20" dirty="0">
                <a:solidFill>
                  <a:srgbClr val="FFFFFF"/>
                </a:solidFill>
                <a:latin typeface="Verdana"/>
                <a:cs typeface="Verdana"/>
              </a:rPr>
              <a:t>become </a:t>
            </a:r>
            <a:r>
              <a:rPr sz="3200" spc="65" dirty="0">
                <a:solidFill>
                  <a:srgbClr val="FFFFFF"/>
                </a:solidFill>
                <a:latin typeface="Verdana"/>
                <a:cs typeface="Verdana"/>
              </a:rPr>
              <a:t>fully </a:t>
            </a:r>
            <a:r>
              <a:rPr sz="3200" spc="-60" dirty="0">
                <a:solidFill>
                  <a:srgbClr val="FFFFFF"/>
                </a:solidFill>
                <a:latin typeface="Verdana"/>
                <a:cs typeface="Verdana"/>
              </a:rPr>
              <a:t>automated </a:t>
            </a:r>
            <a:r>
              <a:rPr sz="3200" spc="-4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3200" spc="-185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3200" spc="-75" dirty="0">
                <a:solidFill>
                  <a:srgbClr val="FFFFFF"/>
                </a:solidFill>
                <a:latin typeface="Verdana"/>
                <a:cs typeface="Verdana"/>
              </a:rPr>
              <a:t>self-aware </a:t>
            </a:r>
            <a:r>
              <a:rPr sz="3200" spc="-70" dirty="0">
                <a:solidFill>
                  <a:srgbClr val="FFFFFF"/>
                </a:solidFill>
                <a:latin typeface="Verdana"/>
                <a:cs typeface="Verdana"/>
              </a:rPr>
              <a:t>system  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capable</a:t>
            </a:r>
            <a:r>
              <a:rPr sz="32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32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30" dirty="0">
                <a:solidFill>
                  <a:srgbClr val="FFFFFF"/>
                </a:solidFill>
                <a:latin typeface="Verdana"/>
                <a:cs typeface="Verdana"/>
              </a:rPr>
              <a:t>handling</a:t>
            </a:r>
            <a:r>
              <a:rPr sz="32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75" dirty="0">
                <a:solidFill>
                  <a:srgbClr val="FFFFFF"/>
                </a:solidFill>
                <a:latin typeface="Verdana"/>
                <a:cs typeface="Verdana"/>
              </a:rPr>
              <a:t>much</a:t>
            </a:r>
            <a:r>
              <a:rPr sz="32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20" dirty="0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sz="32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60" dirty="0">
                <a:solidFill>
                  <a:srgbClr val="FFFFFF"/>
                </a:solidFill>
                <a:latin typeface="Verdana"/>
                <a:cs typeface="Verdana"/>
              </a:rPr>
              <a:t>hazardous</a:t>
            </a:r>
            <a:r>
              <a:rPr sz="32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70" dirty="0">
                <a:solidFill>
                  <a:srgbClr val="FFFFFF"/>
                </a:solidFill>
                <a:latin typeface="Verdana"/>
                <a:cs typeface="Verdana"/>
              </a:rPr>
              <a:t>debris.</a:t>
            </a:r>
            <a:r>
              <a:rPr sz="32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8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2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Verdana"/>
                <a:cs typeface="Verdana"/>
              </a:rPr>
              <a:t>prospects</a:t>
            </a:r>
            <a:r>
              <a:rPr sz="32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3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32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sz="32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Verdana"/>
                <a:cs typeface="Verdana"/>
              </a:rPr>
              <a:t>device  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3200" spc="-5" dirty="0">
                <a:solidFill>
                  <a:srgbClr val="FFFFFF"/>
                </a:solidFill>
                <a:latin typeface="Verdana"/>
                <a:cs typeface="Verdana"/>
              </a:rPr>
              <a:t>limitless, </a:t>
            </a:r>
            <a:r>
              <a:rPr sz="3200" spc="-155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3200" spc="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3200" spc="-3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3200" spc="-35" dirty="0">
                <a:solidFill>
                  <a:srgbClr val="FFFFFF"/>
                </a:solidFill>
                <a:latin typeface="Verdana"/>
                <a:cs typeface="Verdana"/>
              </a:rPr>
              <a:t>range </a:t>
            </a:r>
            <a:r>
              <a:rPr sz="3200" spc="-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3200" spc="40" dirty="0">
                <a:solidFill>
                  <a:srgbClr val="FFFFFF"/>
                </a:solidFill>
                <a:latin typeface="Verdana"/>
                <a:cs typeface="Verdana"/>
              </a:rPr>
              <a:t>utility </a:t>
            </a:r>
            <a:r>
              <a:rPr sz="3200" spc="3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3200" spc="50" dirty="0">
                <a:solidFill>
                  <a:srgbClr val="FFFFFF"/>
                </a:solidFill>
                <a:latin typeface="Verdana"/>
                <a:cs typeface="Verdana"/>
              </a:rPr>
              <a:t>our </a:t>
            </a:r>
            <a:r>
              <a:rPr sz="3200" spc="-90" dirty="0">
                <a:solidFill>
                  <a:srgbClr val="FFFFFF"/>
                </a:solidFill>
                <a:latin typeface="Verdana"/>
                <a:cs typeface="Verdana"/>
              </a:rPr>
              <a:t>device. </a:t>
            </a:r>
            <a:r>
              <a:rPr sz="3200" spc="370" dirty="0">
                <a:solidFill>
                  <a:srgbClr val="FFFFFF"/>
                </a:solidFill>
                <a:latin typeface="Verdana"/>
                <a:cs typeface="Verdana"/>
              </a:rPr>
              <a:t>We </a:t>
            </a:r>
            <a:r>
              <a:rPr sz="3200" spc="-25" dirty="0">
                <a:solidFill>
                  <a:srgbClr val="FFFFFF"/>
                </a:solidFill>
                <a:latin typeface="Verdana"/>
                <a:cs typeface="Verdana"/>
              </a:rPr>
              <a:t>hope </a:t>
            </a:r>
            <a:r>
              <a:rPr sz="3200" spc="-6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3200" spc="-75" dirty="0">
                <a:solidFill>
                  <a:srgbClr val="FFFFFF"/>
                </a:solidFill>
                <a:latin typeface="Verdana"/>
                <a:cs typeface="Verdana"/>
              </a:rPr>
              <a:t>expand </a:t>
            </a:r>
            <a:r>
              <a:rPr sz="3200" spc="55" dirty="0">
                <a:solidFill>
                  <a:srgbClr val="FFFFFF"/>
                </a:solidFill>
                <a:latin typeface="Verdana"/>
                <a:cs typeface="Verdana"/>
              </a:rPr>
              <a:t>our  </a:t>
            </a:r>
            <a:r>
              <a:rPr sz="3200" spc="-20" dirty="0">
                <a:solidFill>
                  <a:srgbClr val="FFFFFF"/>
                </a:solidFill>
                <a:latin typeface="Verdana"/>
                <a:cs typeface="Verdana"/>
              </a:rPr>
              <a:t>design </a:t>
            </a:r>
            <a:r>
              <a:rPr sz="3200" spc="-60" dirty="0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sz="3200" spc="30" dirty="0">
                <a:solidFill>
                  <a:srgbClr val="FFFFFF"/>
                </a:solidFill>
                <a:latin typeface="Verdana"/>
                <a:cs typeface="Verdana"/>
              </a:rPr>
              <a:t>implementing it </a:t>
            </a:r>
            <a:r>
              <a:rPr sz="3200" spc="114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3200" spc="-30" dirty="0">
                <a:solidFill>
                  <a:srgbClr val="FFFFFF"/>
                </a:solidFill>
                <a:latin typeface="Verdana"/>
                <a:cs typeface="Verdana"/>
              </a:rPr>
              <a:t>various </a:t>
            </a: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research </a:t>
            </a:r>
            <a:r>
              <a:rPr sz="3200" spc="20" dirty="0">
                <a:solidFill>
                  <a:srgbClr val="FFFFFF"/>
                </a:solidFill>
                <a:latin typeface="Verdana"/>
                <a:cs typeface="Verdana"/>
              </a:rPr>
              <a:t>facilities </a:t>
            </a:r>
            <a:r>
              <a:rPr sz="3200" spc="-4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3200" spc="5" dirty="0">
                <a:solidFill>
                  <a:srgbClr val="FFFFFF"/>
                </a:solidFill>
                <a:latin typeface="Verdana"/>
                <a:cs typeface="Verdana"/>
              </a:rPr>
              <a:t>shortly </a:t>
            </a:r>
            <a:r>
              <a:rPr sz="3200" spc="-15" dirty="0">
                <a:solidFill>
                  <a:srgbClr val="FFFFFF"/>
                </a:solidFill>
                <a:latin typeface="Verdana"/>
                <a:cs typeface="Verdana"/>
              </a:rPr>
              <a:t>institutes  </a:t>
            </a:r>
            <a:r>
              <a:rPr sz="3200" spc="-114" dirty="0">
                <a:solidFill>
                  <a:srgbClr val="FFFFFF"/>
                </a:solidFill>
                <a:latin typeface="Verdana"/>
                <a:cs typeface="Verdana"/>
              </a:rPr>
              <a:t>soon.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2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0339" y="403414"/>
              <a:ext cx="17528540" cy="9481185"/>
            </a:xfrm>
            <a:custGeom>
              <a:avLst/>
              <a:gdLst/>
              <a:ahLst/>
              <a:cxnLst/>
              <a:rect l="l" t="t" r="r" b="b"/>
              <a:pathLst>
                <a:path w="17528540" h="9481185">
                  <a:moveTo>
                    <a:pt x="17526000" y="0"/>
                  </a:moveTo>
                  <a:lnTo>
                    <a:pt x="0" y="0"/>
                  </a:lnTo>
                  <a:lnTo>
                    <a:pt x="0" y="66675"/>
                  </a:lnTo>
                  <a:lnTo>
                    <a:pt x="17526000" y="66675"/>
                  </a:lnTo>
                  <a:lnTo>
                    <a:pt x="17526000" y="0"/>
                  </a:lnTo>
                  <a:close/>
                </a:path>
                <a:path w="17528540" h="9481185">
                  <a:moveTo>
                    <a:pt x="17528515" y="9413926"/>
                  </a:moveTo>
                  <a:lnTo>
                    <a:pt x="2514" y="9413926"/>
                  </a:lnTo>
                  <a:lnTo>
                    <a:pt x="2514" y="9480601"/>
                  </a:lnTo>
                  <a:lnTo>
                    <a:pt x="17528515" y="9480601"/>
                  </a:lnTo>
                  <a:lnTo>
                    <a:pt x="17528515" y="94139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16708" y="4484168"/>
              <a:ext cx="473709" cy="2402840"/>
            </a:xfrm>
            <a:custGeom>
              <a:avLst/>
              <a:gdLst/>
              <a:ahLst/>
              <a:cxnLst/>
              <a:rect l="l" t="t" r="r" b="b"/>
              <a:pathLst>
                <a:path w="473709" h="2402840">
                  <a:moveTo>
                    <a:pt x="473682" y="2402517"/>
                  </a:moveTo>
                  <a:lnTo>
                    <a:pt x="0" y="2402517"/>
                  </a:lnTo>
                  <a:lnTo>
                    <a:pt x="0" y="0"/>
                  </a:lnTo>
                  <a:lnTo>
                    <a:pt x="473682" y="0"/>
                  </a:lnTo>
                  <a:lnTo>
                    <a:pt x="473682" y="240251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916706" y="4484166"/>
              <a:ext cx="473709" cy="2402840"/>
            </a:xfrm>
            <a:custGeom>
              <a:avLst/>
              <a:gdLst/>
              <a:ahLst/>
              <a:cxnLst/>
              <a:rect l="l" t="t" r="r" b="b"/>
              <a:pathLst>
                <a:path w="473709" h="2402840">
                  <a:moveTo>
                    <a:pt x="473682" y="2402517"/>
                  </a:moveTo>
                  <a:lnTo>
                    <a:pt x="0" y="2402517"/>
                  </a:lnTo>
                  <a:lnTo>
                    <a:pt x="0" y="0"/>
                  </a:lnTo>
                  <a:lnTo>
                    <a:pt x="473682" y="0"/>
                  </a:lnTo>
                  <a:lnTo>
                    <a:pt x="473682" y="2402517"/>
                  </a:lnTo>
                  <a:close/>
                </a:path>
              </a:pathLst>
            </a:custGeom>
            <a:ln w="80645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651178" y="6470465"/>
              <a:ext cx="1340485" cy="1005205"/>
            </a:xfrm>
            <a:custGeom>
              <a:avLst/>
              <a:gdLst/>
              <a:ahLst/>
              <a:cxnLst/>
              <a:rect l="l" t="t" r="r" b="b"/>
              <a:pathLst>
                <a:path w="1340484" h="1005204">
                  <a:moveTo>
                    <a:pt x="1340458" y="1004952"/>
                  </a:moveTo>
                  <a:lnTo>
                    <a:pt x="0" y="1004952"/>
                  </a:lnTo>
                  <a:lnTo>
                    <a:pt x="0" y="0"/>
                  </a:lnTo>
                  <a:lnTo>
                    <a:pt x="1340458" y="0"/>
                  </a:lnTo>
                  <a:lnTo>
                    <a:pt x="1340458" y="100495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651178" y="6470463"/>
              <a:ext cx="1340485" cy="1005205"/>
            </a:xfrm>
            <a:custGeom>
              <a:avLst/>
              <a:gdLst/>
              <a:ahLst/>
              <a:cxnLst/>
              <a:rect l="l" t="t" r="r" b="b"/>
              <a:pathLst>
                <a:path w="1340484" h="1005204">
                  <a:moveTo>
                    <a:pt x="1340458" y="1004952"/>
                  </a:moveTo>
                  <a:lnTo>
                    <a:pt x="0" y="1004952"/>
                  </a:lnTo>
                  <a:lnTo>
                    <a:pt x="0" y="0"/>
                  </a:lnTo>
                  <a:lnTo>
                    <a:pt x="1340458" y="0"/>
                  </a:lnTo>
                  <a:lnTo>
                    <a:pt x="1340458" y="1004952"/>
                  </a:lnTo>
                  <a:close/>
                </a:path>
              </a:pathLst>
            </a:custGeom>
            <a:ln w="80624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651178" y="6469887"/>
              <a:ext cx="1694180" cy="1005840"/>
            </a:xfrm>
            <a:custGeom>
              <a:avLst/>
              <a:gdLst/>
              <a:ahLst/>
              <a:cxnLst/>
              <a:rect l="l" t="t" r="r" b="b"/>
              <a:pathLst>
                <a:path w="1694180" h="1005840">
                  <a:moveTo>
                    <a:pt x="1694053" y="0"/>
                  </a:moveTo>
                  <a:lnTo>
                    <a:pt x="1063231" y="0"/>
                  </a:lnTo>
                  <a:lnTo>
                    <a:pt x="1063231" y="820242"/>
                  </a:lnTo>
                  <a:lnTo>
                    <a:pt x="0" y="820242"/>
                  </a:lnTo>
                  <a:lnTo>
                    <a:pt x="0" y="1005624"/>
                  </a:lnTo>
                  <a:lnTo>
                    <a:pt x="1694053" y="1005624"/>
                  </a:lnTo>
                  <a:lnTo>
                    <a:pt x="1694053" y="820242"/>
                  </a:lnTo>
                  <a:lnTo>
                    <a:pt x="1694053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651178" y="4622705"/>
              <a:ext cx="1694180" cy="2853055"/>
            </a:xfrm>
            <a:custGeom>
              <a:avLst/>
              <a:gdLst/>
              <a:ahLst/>
              <a:cxnLst/>
              <a:rect l="l" t="t" r="r" b="b"/>
              <a:pathLst>
                <a:path w="1694180" h="2853054">
                  <a:moveTo>
                    <a:pt x="1063236" y="1847758"/>
                  </a:moveTo>
                  <a:lnTo>
                    <a:pt x="1063236" y="2667819"/>
                  </a:lnTo>
                  <a:lnTo>
                    <a:pt x="0" y="2667819"/>
                  </a:lnTo>
                  <a:lnTo>
                    <a:pt x="0" y="2852710"/>
                  </a:lnTo>
                  <a:lnTo>
                    <a:pt x="1694064" y="2852710"/>
                  </a:lnTo>
                  <a:lnTo>
                    <a:pt x="1694064" y="1847758"/>
                  </a:lnTo>
                  <a:lnTo>
                    <a:pt x="1063236" y="1847758"/>
                  </a:lnTo>
                  <a:close/>
                </a:path>
                <a:path w="1694180" h="2853054">
                  <a:moveTo>
                    <a:pt x="265528" y="1674901"/>
                  </a:moveTo>
                  <a:lnTo>
                    <a:pt x="545688" y="1443917"/>
                  </a:lnTo>
                  <a:lnTo>
                    <a:pt x="545688" y="115506"/>
                  </a:lnTo>
                  <a:lnTo>
                    <a:pt x="739210" y="0"/>
                  </a:lnTo>
                </a:path>
              </a:pathLst>
            </a:custGeom>
            <a:ln w="80629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708899" y="6354958"/>
              <a:ext cx="878840" cy="878205"/>
            </a:xfrm>
            <a:custGeom>
              <a:avLst/>
              <a:gdLst/>
              <a:ahLst/>
              <a:cxnLst/>
              <a:rect l="l" t="t" r="r" b="b"/>
              <a:pathLst>
                <a:path w="878840" h="878204">
                  <a:moveTo>
                    <a:pt x="439119" y="877901"/>
                  </a:moveTo>
                  <a:lnTo>
                    <a:pt x="391283" y="875325"/>
                  </a:lnTo>
                  <a:lnTo>
                    <a:pt x="344936" y="867778"/>
                  </a:lnTo>
                  <a:lnTo>
                    <a:pt x="300347" y="855525"/>
                  </a:lnTo>
                  <a:lnTo>
                    <a:pt x="257784" y="838836"/>
                  </a:lnTo>
                  <a:lnTo>
                    <a:pt x="217514" y="817977"/>
                  </a:lnTo>
                  <a:lnTo>
                    <a:pt x="179807" y="793217"/>
                  </a:lnTo>
                  <a:lnTo>
                    <a:pt x="144931" y="764822"/>
                  </a:lnTo>
                  <a:lnTo>
                    <a:pt x="113153" y="733060"/>
                  </a:lnTo>
                  <a:lnTo>
                    <a:pt x="84742" y="698199"/>
                  </a:lnTo>
                  <a:lnTo>
                    <a:pt x="59966" y="660506"/>
                  </a:lnTo>
                  <a:lnTo>
                    <a:pt x="39093" y="620250"/>
                  </a:lnTo>
                  <a:lnTo>
                    <a:pt x="22392" y="577697"/>
                  </a:lnTo>
                  <a:lnTo>
                    <a:pt x="10131" y="533115"/>
                  </a:lnTo>
                  <a:lnTo>
                    <a:pt x="2577" y="486772"/>
                  </a:lnTo>
                  <a:lnTo>
                    <a:pt x="0" y="438936"/>
                  </a:lnTo>
                  <a:lnTo>
                    <a:pt x="2577" y="391104"/>
                  </a:lnTo>
                  <a:lnTo>
                    <a:pt x="10131" y="344766"/>
                  </a:lnTo>
                  <a:lnTo>
                    <a:pt x="22392" y="300188"/>
                  </a:lnTo>
                  <a:lnTo>
                    <a:pt x="39093" y="257639"/>
                  </a:lnTo>
                  <a:lnTo>
                    <a:pt x="59966" y="217385"/>
                  </a:lnTo>
                  <a:lnTo>
                    <a:pt x="84742" y="179695"/>
                  </a:lnTo>
                  <a:lnTo>
                    <a:pt x="113153" y="144836"/>
                  </a:lnTo>
                  <a:lnTo>
                    <a:pt x="144931" y="113075"/>
                  </a:lnTo>
                  <a:lnTo>
                    <a:pt x="179807" y="84682"/>
                  </a:lnTo>
                  <a:lnTo>
                    <a:pt x="217514" y="59922"/>
                  </a:lnTo>
                  <a:lnTo>
                    <a:pt x="257784" y="39063"/>
                  </a:lnTo>
                  <a:lnTo>
                    <a:pt x="300347" y="22374"/>
                  </a:lnTo>
                  <a:lnTo>
                    <a:pt x="344936" y="10122"/>
                  </a:lnTo>
                  <a:lnTo>
                    <a:pt x="391283" y="2575"/>
                  </a:lnTo>
                  <a:lnTo>
                    <a:pt x="439119" y="0"/>
                  </a:lnTo>
                  <a:lnTo>
                    <a:pt x="486977" y="2575"/>
                  </a:lnTo>
                  <a:lnTo>
                    <a:pt x="533342" y="10122"/>
                  </a:lnTo>
                  <a:lnTo>
                    <a:pt x="577948" y="22374"/>
                  </a:lnTo>
                  <a:lnTo>
                    <a:pt x="620525" y="39063"/>
                  </a:lnTo>
                  <a:lnTo>
                    <a:pt x="660805" y="59922"/>
                  </a:lnTo>
                  <a:lnTo>
                    <a:pt x="698521" y="84682"/>
                  </a:lnTo>
                  <a:lnTo>
                    <a:pt x="733405" y="113075"/>
                  </a:lnTo>
                  <a:lnTo>
                    <a:pt x="765189" y="144836"/>
                  </a:lnTo>
                  <a:lnTo>
                    <a:pt x="793604" y="179695"/>
                  </a:lnTo>
                  <a:lnTo>
                    <a:pt x="818384" y="217385"/>
                  </a:lnTo>
                  <a:lnTo>
                    <a:pt x="839258" y="257639"/>
                  </a:lnTo>
                  <a:lnTo>
                    <a:pt x="855961" y="300188"/>
                  </a:lnTo>
                  <a:lnTo>
                    <a:pt x="868223" y="344766"/>
                  </a:lnTo>
                  <a:lnTo>
                    <a:pt x="875777" y="391104"/>
                  </a:lnTo>
                  <a:lnTo>
                    <a:pt x="878354" y="438936"/>
                  </a:lnTo>
                  <a:lnTo>
                    <a:pt x="875777" y="486772"/>
                  </a:lnTo>
                  <a:lnTo>
                    <a:pt x="868223" y="533115"/>
                  </a:lnTo>
                  <a:lnTo>
                    <a:pt x="855961" y="577697"/>
                  </a:lnTo>
                  <a:lnTo>
                    <a:pt x="839258" y="620250"/>
                  </a:lnTo>
                  <a:lnTo>
                    <a:pt x="818384" y="660506"/>
                  </a:lnTo>
                  <a:lnTo>
                    <a:pt x="793604" y="698199"/>
                  </a:lnTo>
                  <a:lnTo>
                    <a:pt x="765189" y="733060"/>
                  </a:lnTo>
                  <a:lnTo>
                    <a:pt x="733405" y="764822"/>
                  </a:lnTo>
                  <a:lnTo>
                    <a:pt x="698521" y="793217"/>
                  </a:lnTo>
                  <a:lnTo>
                    <a:pt x="660805" y="817977"/>
                  </a:lnTo>
                  <a:lnTo>
                    <a:pt x="620525" y="838836"/>
                  </a:lnTo>
                  <a:lnTo>
                    <a:pt x="577948" y="855525"/>
                  </a:lnTo>
                  <a:lnTo>
                    <a:pt x="533342" y="867778"/>
                  </a:lnTo>
                  <a:lnTo>
                    <a:pt x="486977" y="875325"/>
                  </a:lnTo>
                  <a:lnTo>
                    <a:pt x="439119" y="87790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708899" y="6354957"/>
              <a:ext cx="878840" cy="878205"/>
            </a:xfrm>
            <a:custGeom>
              <a:avLst/>
              <a:gdLst/>
              <a:ahLst/>
              <a:cxnLst/>
              <a:rect l="l" t="t" r="r" b="b"/>
              <a:pathLst>
                <a:path w="878840" h="878204">
                  <a:moveTo>
                    <a:pt x="878354" y="438936"/>
                  </a:moveTo>
                  <a:lnTo>
                    <a:pt x="875777" y="486772"/>
                  </a:lnTo>
                  <a:lnTo>
                    <a:pt x="868223" y="533115"/>
                  </a:lnTo>
                  <a:lnTo>
                    <a:pt x="855961" y="577697"/>
                  </a:lnTo>
                  <a:lnTo>
                    <a:pt x="839258" y="620250"/>
                  </a:lnTo>
                  <a:lnTo>
                    <a:pt x="818383" y="660506"/>
                  </a:lnTo>
                  <a:lnTo>
                    <a:pt x="793604" y="698199"/>
                  </a:lnTo>
                  <a:lnTo>
                    <a:pt x="765189" y="733060"/>
                  </a:lnTo>
                  <a:lnTo>
                    <a:pt x="733405" y="764822"/>
                  </a:lnTo>
                  <a:lnTo>
                    <a:pt x="698521" y="793217"/>
                  </a:lnTo>
                  <a:lnTo>
                    <a:pt x="660805" y="817977"/>
                  </a:lnTo>
                  <a:lnTo>
                    <a:pt x="620525" y="838836"/>
                  </a:lnTo>
                  <a:lnTo>
                    <a:pt x="577948" y="855526"/>
                  </a:lnTo>
                  <a:lnTo>
                    <a:pt x="533342" y="867778"/>
                  </a:lnTo>
                  <a:lnTo>
                    <a:pt x="486977" y="875325"/>
                  </a:lnTo>
                  <a:lnTo>
                    <a:pt x="439119" y="877901"/>
                  </a:lnTo>
                  <a:lnTo>
                    <a:pt x="391288" y="875325"/>
                  </a:lnTo>
                  <a:lnTo>
                    <a:pt x="344945" y="867778"/>
                  </a:lnTo>
                  <a:lnTo>
                    <a:pt x="300358" y="855526"/>
                  </a:lnTo>
                  <a:lnTo>
                    <a:pt x="257796" y="838836"/>
                  </a:lnTo>
                  <a:lnTo>
                    <a:pt x="217527" y="817977"/>
                  </a:lnTo>
                  <a:lnTo>
                    <a:pt x="179820" y="793217"/>
                  </a:lnTo>
                  <a:lnTo>
                    <a:pt x="144942" y="764822"/>
                  </a:lnTo>
                  <a:lnTo>
                    <a:pt x="113163" y="733060"/>
                  </a:lnTo>
                  <a:lnTo>
                    <a:pt x="84750" y="698199"/>
                  </a:lnTo>
                  <a:lnTo>
                    <a:pt x="59972" y="660506"/>
                  </a:lnTo>
                  <a:lnTo>
                    <a:pt x="39098" y="620250"/>
                  </a:lnTo>
                  <a:lnTo>
                    <a:pt x="22395" y="577697"/>
                  </a:lnTo>
                  <a:lnTo>
                    <a:pt x="10132" y="533115"/>
                  </a:lnTo>
                  <a:lnTo>
                    <a:pt x="2577" y="486772"/>
                  </a:lnTo>
                  <a:lnTo>
                    <a:pt x="0" y="438936"/>
                  </a:lnTo>
                  <a:lnTo>
                    <a:pt x="2577" y="391104"/>
                  </a:lnTo>
                  <a:lnTo>
                    <a:pt x="10132" y="344766"/>
                  </a:lnTo>
                  <a:lnTo>
                    <a:pt x="22395" y="300188"/>
                  </a:lnTo>
                  <a:lnTo>
                    <a:pt x="39098" y="257639"/>
                  </a:lnTo>
                  <a:lnTo>
                    <a:pt x="59972" y="217385"/>
                  </a:lnTo>
                  <a:lnTo>
                    <a:pt x="84750" y="179695"/>
                  </a:lnTo>
                  <a:lnTo>
                    <a:pt x="113163" y="144836"/>
                  </a:lnTo>
                  <a:lnTo>
                    <a:pt x="144942" y="113075"/>
                  </a:lnTo>
                  <a:lnTo>
                    <a:pt x="179820" y="84682"/>
                  </a:lnTo>
                  <a:lnTo>
                    <a:pt x="217527" y="59922"/>
                  </a:lnTo>
                  <a:lnTo>
                    <a:pt x="257796" y="39063"/>
                  </a:lnTo>
                  <a:lnTo>
                    <a:pt x="300358" y="22374"/>
                  </a:lnTo>
                  <a:lnTo>
                    <a:pt x="344945" y="10122"/>
                  </a:lnTo>
                  <a:lnTo>
                    <a:pt x="391288" y="2575"/>
                  </a:lnTo>
                  <a:lnTo>
                    <a:pt x="439119" y="0"/>
                  </a:lnTo>
                  <a:lnTo>
                    <a:pt x="486977" y="2575"/>
                  </a:lnTo>
                  <a:lnTo>
                    <a:pt x="533342" y="10122"/>
                  </a:lnTo>
                  <a:lnTo>
                    <a:pt x="577948" y="22374"/>
                  </a:lnTo>
                  <a:lnTo>
                    <a:pt x="620525" y="39063"/>
                  </a:lnTo>
                  <a:lnTo>
                    <a:pt x="660805" y="59922"/>
                  </a:lnTo>
                  <a:lnTo>
                    <a:pt x="698521" y="84682"/>
                  </a:lnTo>
                  <a:lnTo>
                    <a:pt x="733405" y="113075"/>
                  </a:lnTo>
                  <a:lnTo>
                    <a:pt x="765189" y="144836"/>
                  </a:lnTo>
                  <a:lnTo>
                    <a:pt x="793604" y="179695"/>
                  </a:lnTo>
                  <a:lnTo>
                    <a:pt x="818383" y="217385"/>
                  </a:lnTo>
                  <a:lnTo>
                    <a:pt x="839258" y="257639"/>
                  </a:lnTo>
                  <a:lnTo>
                    <a:pt x="855961" y="300188"/>
                  </a:lnTo>
                  <a:lnTo>
                    <a:pt x="868223" y="344766"/>
                  </a:lnTo>
                  <a:lnTo>
                    <a:pt x="875777" y="391104"/>
                  </a:lnTo>
                  <a:lnTo>
                    <a:pt x="878354" y="438936"/>
                  </a:lnTo>
                  <a:close/>
                </a:path>
              </a:pathLst>
            </a:custGeom>
            <a:ln w="80629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849885" y="6535818"/>
              <a:ext cx="596900" cy="516890"/>
            </a:xfrm>
            <a:custGeom>
              <a:avLst/>
              <a:gdLst/>
              <a:ahLst/>
              <a:cxnLst/>
              <a:rect l="l" t="t" r="r" b="b"/>
              <a:pathLst>
                <a:path w="596900" h="516890">
                  <a:moveTo>
                    <a:pt x="447328" y="516295"/>
                  </a:moveTo>
                  <a:lnTo>
                    <a:pt x="149080" y="516295"/>
                  </a:lnTo>
                  <a:lnTo>
                    <a:pt x="0" y="258075"/>
                  </a:lnTo>
                  <a:lnTo>
                    <a:pt x="149080" y="0"/>
                  </a:lnTo>
                  <a:lnTo>
                    <a:pt x="447328" y="0"/>
                  </a:lnTo>
                  <a:lnTo>
                    <a:pt x="596524" y="258075"/>
                  </a:lnTo>
                  <a:lnTo>
                    <a:pt x="447328" y="51629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849885" y="6535816"/>
              <a:ext cx="596900" cy="516890"/>
            </a:xfrm>
            <a:custGeom>
              <a:avLst/>
              <a:gdLst/>
              <a:ahLst/>
              <a:cxnLst/>
              <a:rect l="l" t="t" r="r" b="b"/>
              <a:pathLst>
                <a:path w="596900" h="516890">
                  <a:moveTo>
                    <a:pt x="149080" y="516295"/>
                  </a:moveTo>
                  <a:lnTo>
                    <a:pt x="0" y="258075"/>
                  </a:lnTo>
                  <a:lnTo>
                    <a:pt x="149080" y="0"/>
                  </a:lnTo>
                  <a:lnTo>
                    <a:pt x="447328" y="0"/>
                  </a:lnTo>
                  <a:lnTo>
                    <a:pt x="596524" y="258075"/>
                  </a:lnTo>
                  <a:lnTo>
                    <a:pt x="447328" y="516295"/>
                  </a:lnTo>
                  <a:lnTo>
                    <a:pt x="149080" y="516295"/>
                  </a:lnTo>
                  <a:close/>
                </a:path>
              </a:pathLst>
            </a:custGeom>
            <a:ln w="80627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501781" y="7475417"/>
              <a:ext cx="2073910" cy="277495"/>
            </a:xfrm>
            <a:custGeom>
              <a:avLst/>
              <a:gdLst/>
              <a:ahLst/>
              <a:cxnLst/>
              <a:rect l="l" t="t" r="r" b="b"/>
              <a:pathLst>
                <a:path w="2073909" h="277495">
                  <a:moveTo>
                    <a:pt x="2073534" y="277221"/>
                  </a:moveTo>
                  <a:lnTo>
                    <a:pt x="0" y="277221"/>
                  </a:lnTo>
                  <a:lnTo>
                    <a:pt x="0" y="0"/>
                  </a:lnTo>
                  <a:lnTo>
                    <a:pt x="2073534" y="0"/>
                  </a:lnTo>
                  <a:lnTo>
                    <a:pt x="2073534" y="27722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501781" y="7475416"/>
              <a:ext cx="2073910" cy="277495"/>
            </a:xfrm>
            <a:custGeom>
              <a:avLst/>
              <a:gdLst/>
              <a:ahLst/>
              <a:cxnLst/>
              <a:rect l="l" t="t" r="r" b="b"/>
              <a:pathLst>
                <a:path w="2073909" h="277495">
                  <a:moveTo>
                    <a:pt x="2073534" y="277221"/>
                  </a:moveTo>
                  <a:lnTo>
                    <a:pt x="0" y="277221"/>
                  </a:lnTo>
                  <a:lnTo>
                    <a:pt x="0" y="0"/>
                  </a:lnTo>
                  <a:lnTo>
                    <a:pt x="2073534" y="0"/>
                  </a:lnTo>
                  <a:lnTo>
                    <a:pt x="2073534" y="277221"/>
                  </a:lnTo>
                  <a:close/>
                </a:path>
              </a:pathLst>
            </a:custGeom>
            <a:ln w="80613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501781" y="7567863"/>
              <a:ext cx="2073910" cy="184785"/>
            </a:xfrm>
            <a:custGeom>
              <a:avLst/>
              <a:gdLst/>
              <a:ahLst/>
              <a:cxnLst/>
              <a:rect l="l" t="t" r="r" b="b"/>
              <a:pathLst>
                <a:path w="2073909" h="184784">
                  <a:moveTo>
                    <a:pt x="2073534" y="184775"/>
                  </a:moveTo>
                  <a:lnTo>
                    <a:pt x="0" y="184775"/>
                  </a:lnTo>
                  <a:lnTo>
                    <a:pt x="0" y="0"/>
                  </a:lnTo>
                  <a:lnTo>
                    <a:pt x="2073534" y="0"/>
                  </a:lnTo>
                  <a:lnTo>
                    <a:pt x="2073534" y="18477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01781" y="7567862"/>
              <a:ext cx="2073910" cy="184785"/>
            </a:xfrm>
            <a:custGeom>
              <a:avLst/>
              <a:gdLst/>
              <a:ahLst/>
              <a:cxnLst/>
              <a:rect l="l" t="t" r="r" b="b"/>
              <a:pathLst>
                <a:path w="2073909" h="184784">
                  <a:moveTo>
                    <a:pt x="0" y="184774"/>
                  </a:moveTo>
                  <a:lnTo>
                    <a:pt x="2073540" y="184774"/>
                  </a:lnTo>
                  <a:lnTo>
                    <a:pt x="2073540" y="0"/>
                  </a:lnTo>
                  <a:lnTo>
                    <a:pt x="0" y="0"/>
                  </a:lnTo>
                  <a:lnTo>
                    <a:pt x="0" y="184774"/>
                  </a:lnTo>
                  <a:close/>
                </a:path>
              </a:pathLst>
            </a:custGeom>
            <a:ln w="80612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345244" y="6354958"/>
              <a:ext cx="118745" cy="1120775"/>
            </a:xfrm>
            <a:custGeom>
              <a:avLst/>
              <a:gdLst/>
              <a:ahLst/>
              <a:cxnLst/>
              <a:rect l="l" t="t" r="r" b="b"/>
              <a:pathLst>
                <a:path w="118744" h="1120775">
                  <a:moveTo>
                    <a:pt x="118348" y="1120458"/>
                  </a:moveTo>
                  <a:lnTo>
                    <a:pt x="0" y="1120458"/>
                  </a:lnTo>
                  <a:lnTo>
                    <a:pt x="0" y="0"/>
                  </a:lnTo>
                  <a:lnTo>
                    <a:pt x="118348" y="0"/>
                  </a:lnTo>
                  <a:lnTo>
                    <a:pt x="118348" y="112045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345242" y="6354957"/>
              <a:ext cx="118745" cy="1120775"/>
            </a:xfrm>
            <a:custGeom>
              <a:avLst/>
              <a:gdLst/>
              <a:ahLst/>
              <a:cxnLst/>
              <a:rect l="l" t="t" r="r" b="b"/>
              <a:pathLst>
                <a:path w="118744" h="1120775">
                  <a:moveTo>
                    <a:pt x="0" y="1120458"/>
                  </a:moveTo>
                  <a:lnTo>
                    <a:pt x="118359" y="1120458"/>
                  </a:lnTo>
                  <a:lnTo>
                    <a:pt x="118359" y="0"/>
                  </a:lnTo>
                  <a:lnTo>
                    <a:pt x="0" y="0"/>
                  </a:lnTo>
                  <a:lnTo>
                    <a:pt x="0" y="1120458"/>
                  </a:lnTo>
                  <a:close/>
                </a:path>
              </a:pathLst>
            </a:custGeom>
            <a:ln w="80646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183556" y="1837595"/>
              <a:ext cx="799465" cy="1066800"/>
            </a:xfrm>
            <a:custGeom>
              <a:avLst/>
              <a:gdLst/>
              <a:ahLst/>
              <a:cxnLst/>
              <a:rect l="l" t="t" r="r" b="b"/>
              <a:pathLst>
                <a:path w="799465" h="1066800">
                  <a:moveTo>
                    <a:pt x="339204" y="1066246"/>
                  </a:moveTo>
                  <a:lnTo>
                    <a:pt x="0" y="455260"/>
                  </a:lnTo>
                  <a:lnTo>
                    <a:pt x="710955" y="0"/>
                  </a:lnTo>
                  <a:lnTo>
                    <a:pt x="799033" y="811194"/>
                  </a:lnTo>
                  <a:lnTo>
                    <a:pt x="339204" y="10662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183556" y="1837594"/>
              <a:ext cx="799465" cy="1066800"/>
            </a:xfrm>
            <a:custGeom>
              <a:avLst/>
              <a:gdLst/>
              <a:ahLst/>
              <a:cxnLst/>
              <a:rect l="l" t="t" r="r" b="b"/>
              <a:pathLst>
                <a:path w="799465" h="1066800">
                  <a:moveTo>
                    <a:pt x="0" y="455260"/>
                  </a:moveTo>
                  <a:lnTo>
                    <a:pt x="339204" y="1066246"/>
                  </a:lnTo>
                  <a:lnTo>
                    <a:pt x="799033" y="811194"/>
                  </a:lnTo>
                  <a:lnTo>
                    <a:pt x="710955" y="0"/>
                  </a:lnTo>
                  <a:lnTo>
                    <a:pt x="0" y="455260"/>
                  </a:lnTo>
                  <a:close/>
                </a:path>
              </a:pathLst>
            </a:custGeom>
            <a:ln w="80634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590388" y="1804719"/>
              <a:ext cx="1122045" cy="1233805"/>
            </a:xfrm>
            <a:custGeom>
              <a:avLst/>
              <a:gdLst/>
              <a:ahLst/>
              <a:cxnLst/>
              <a:rect l="l" t="t" r="r" b="b"/>
              <a:pathLst>
                <a:path w="1122045" h="1233805">
                  <a:moveTo>
                    <a:pt x="452858" y="1233400"/>
                  </a:moveTo>
                  <a:lnTo>
                    <a:pt x="405089" y="1227593"/>
                  </a:lnTo>
                  <a:lnTo>
                    <a:pt x="357697" y="1218041"/>
                  </a:lnTo>
                  <a:lnTo>
                    <a:pt x="310904" y="1204705"/>
                  </a:lnTo>
                  <a:lnTo>
                    <a:pt x="264936" y="1187547"/>
                  </a:lnTo>
                  <a:lnTo>
                    <a:pt x="220016" y="1166526"/>
                  </a:lnTo>
                  <a:lnTo>
                    <a:pt x="176369" y="1141604"/>
                  </a:lnTo>
                  <a:lnTo>
                    <a:pt x="134218" y="1112741"/>
                  </a:lnTo>
                  <a:lnTo>
                    <a:pt x="5573" y="284895"/>
                  </a:lnTo>
                  <a:lnTo>
                    <a:pt x="0" y="260376"/>
                  </a:lnTo>
                  <a:lnTo>
                    <a:pt x="39298" y="210222"/>
                  </a:lnTo>
                  <a:lnTo>
                    <a:pt x="71997" y="175633"/>
                  </a:lnTo>
                  <a:lnTo>
                    <a:pt x="106803" y="144055"/>
                  </a:lnTo>
                  <a:lnTo>
                    <a:pt x="143523" y="115518"/>
                  </a:lnTo>
                  <a:lnTo>
                    <a:pt x="181966" y="90048"/>
                  </a:lnTo>
                  <a:lnTo>
                    <a:pt x="221937" y="67674"/>
                  </a:lnTo>
                  <a:lnTo>
                    <a:pt x="263246" y="48424"/>
                  </a:lnTo>
                  <a:lnTo>
                    <a:pt x="305699" y="32325"/>
                  </a:lnTo>
                  <a:lnTo>
                    <a:pt x="349103" y="19405"/>
                  </a:lnTo>
                  <a:lnTo>
                    <a:pt x="393267" y="9692"/>
                  </a:lnTo>
                  <a:lnTo>
                    <a:pt x="437997" y="3214"/>
                  </a:lnTo>
                  <a:lnTo>
                    <a:pt x="483101" y="0"/>
                  </a:lnTo>
                  <a:lnTo>
                    <a:pt x="528387" y="76"/>
                  </a:lnTo>
                  <a:lnTo>
                    <a:pt x="573661" y="3470"/>
                  </a:lnTo>
                  <a:lnTo>
                    <a:pt x="618732" y="10212"/>
                  </a:lnTo>
                  <a:lnTo>
                    <a:pt x="663406" y="20328"/>
                  </a:lnTo>
                  <a:lnTo>
                    <a:pt x="707491" y="33846"/>
                  </a:lnTo>
                  <a:lnTo>
                    <a:pt x="750795" y="50794"/>
                  </a:lnTo>
                  <a:lnTo>
                    <a:pt x="793125" y="71201"/>
                  </a:lnTo>
                  <a:lnTo>
                    <a:pt x="834288" y="95093"/>
                  </a:lnTo>
                  <a:lnTo>
                    <a:pt x="874091" y="122500"/>
                  </a:lnTo>
                  <a:lnTo>
                    <a:pt x="911628" y="152857"/>
                  </a:lnTo>
                  <a:lnTo>
                    <a:pt x="946186" y="185501"/>
                  </a:lnTo>
                  <a:lnTo>
                    <a:pt x="977738" y="220239"/>
                  </a:lnTo>
                  <a:lnTo>
                    <a:pt x="1006255" y="256883"/>
                  </a:lnTo>
                  <a:lnTo>
                    <a:pt x="1031710" y="295239"/>
                  </a:lnTo>
                  <a:lnTo>
                    <a:pt x="1054077" y="335118"/>
                  </a:lnTo>
                  <a:lnTo>
                    <a:pt x="1073327" y="376328"/>
                  </a:lnTo>
                  <a:lnTo>
                    <a:pt x="1089433" y="418678"/>
                  </a:lnTo>
                  <a:lnTo>
                    <a:pt x="1102368" y="461977"/>
                  </a:lnTo>
                  <a:lnTo>
                    <a:pt x="1112103" y="506033"/>
                  </a:lnTo>
                  <a:lnTo>
                    <a:pt x="1118613" y="550657"/>
                  </a:lnTo>
                  <a:lnTo>
                    <a:pt x="1121868" y="595656"/>
                  </a:lnTo>
                  <a:lnTo>
                    <a:pt x="1121842" y="640840"/>
                  </a:lnTo>
                  <a:lnTo>
                    <a:pt x="1118507" y="686017"/>
                  </a:lnTo>
                  <a:lnTo>
                    <a:pt x="1111836" y="730997"/>
                  </a:lnTo>
                  <a:lnTo>
                    <a:pt x="1101802" y="775588"/>
                  </a:lnTo>
                  <a:lnTo>
                    <a:pt x="1088376" y="819600"/>
                  </a:lnTo>
                  <a:lnTo>
                    <a:pt x="1071531" y="862841"/>
                  </a:lnTo>
                  <a:lnTo>
                    <a:pt x="452858" y="123340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590388" y="1804717"/>
              <a:ext cx="1122045" cy="1233805"/>
            </a:xfrm>
            <a:custGeom>
              <a:avLst/>
              <a:gdLst/>
              <a:ahLst/>
              <a:cxnLst/>
              <a:rect l="l" t="t" r="r" b="b"/>
              <a:pathLst>
                <a:path w="1122045" h="1233805">
                  <a:moveTo>
                    <a:pt x="1071531" y="862841"/>
                  </a:moveTo>
                  <a:lnTo>
                    <a:pt x="1088376" y="819600"/>
                  </a:lnTo>
                  <a:lnTo>
                    <a:pt x="1101802" y="775589"/>
                  </a:lnTo>
                  <a:lnTo>
                    <a:pt x="1111836" y="730997"/>
                  </a:lnTo>
                  <a:lnTo>
                    <a:pt x="1118507" y="686017"/>
                  </a:lnTo>
                  <a:lnTo>
                    <a:pt x="1121842" y="640840"/>
                  </a:lnTo>
                  <a:lnTo>
                    <a:pt x="1121868" y="595656"/>
                  </a:lnTo>
                  <a:lnTo>
                    <a:pt x="1118612" y="550657"/>
                  </a:lnTo>
                  <a:lnTo>
                    <a:pt x="1112103" y="506033"/>
                  </a:lnTo>
                  <a:lnTo>
                    <a:pt x="1102368" y="461977"/>
                  </a:lnTo>
                  <a:lnTo>
                    <a:pt x="1089433" y="418678"/>
                  </a:lnTo>
                  <a:lnTo>
                    <a:pt x="1073327" y="376328"/>
                  </a:lnTo>
                  <a:lnTo>
                    <a:pt x="1054077" y="335118"/>
                  </a:lnTo>
                  <a:lnTo>
                    <a:pt x="1031710" y="295239"/>
                  </a:lnTo>
                  <a:lnTo>
                    <a:pt x="1006255" y="256883"/>
                  </a:lnTo>
                  <a:lnTo>
                    <a:pt x="977738" y="220239"/>
                  </a:lnTo>
                  <a:lnTo>
                    <a:pt x="946186" y="185501"/>
                  </a:lnTo>
                  <a:lnTo>
                    <a:pt x="911628" y="152857"/>
                  </a:lnTo>
                  <a:lnTo>
                    <a:pt x="874091" y="122500"/>
                  </a:lnTo>
                  <a:lnTo>
                    <a:pt x="834288" y="95093"/>
                  </a:lnTo>
                  <a:lnTo>
                    <a:pt x="793125" y="71201"/>
                  </a:lnTo>
                  <a:lnTo>
                    <a:pt x="750795" y="50794"/>
                  </a:lnTo>
                  <a:lnTo>
                    <a:pt x="707491" y="33846"/>
                  </a:lnTo>
                  <a:lnTo>
                    <a:pt x="663406" y="20328"/>
                  </a:lnTo>
                  <a:lnTo>
                    <a:pt x="618732" y="10212"/>
                  </a:lnTo>
                  <a:lnTo>
                    <a:pt x="573661" y="3470"/>
                  </a:lnTo>
                  <a:lnTo>
                    <a:pt x="528387" y="76"/>
                  </a:lnTo>
                  <a:lnTo>
                    <a:pt x="483101" y="0"/>
                  </a:lnTo>
                  <a:lnTo>
                    <a:pt x="437997" y="3214"/>
                  </a:lnTo>
                  <a:lnTo>
                    <a:pt x="393267" y="9692"/>
                  </a:lnTo>
                  <a:lnTo>
                    <a:pt x="349103" y="19405"/>
                  </a:lnTo>
                  <a:lnTo>
                    <a:pt x="305699" y="32325"/>
                  </a:lnTo>
                  <a:lnTo>
                    <a:pt x="263246" y="48424"/>
                  </a:lnTo>
                  <a:lnTo>
                    <a:pt x="221937" y="67674"/>
                  </a:lnTo>
                  <a:lnTo>
                    <a:pt x="181966" y="90048"/>
                  </a:lnTo>
                  <a:lnTo>
                    <a:pt x="143523" y="115518"/>
                  </a:lnTo>
                  <a:lnTo>
                    <a:pt x="106803" y="144055"/>
                  </a:lnTo>
                  <a:lnTo>
                    <a:pt x="71997" y="175633"/>
                  </a:lnTo>
                  <a:lnTo>
                    <a:pt x="39298" y="210222"/>
                  </a:lnTo>
                  <a:lnTo>
                    <a:pt x="8899" y="247795"/>
                  </a:lnTo>
                  <a:lnTo>
                    <a:pt x="0" y="260376"/>
                  </a:lnTo>
                  <a:lnTo>
                    <a:pt x="2044" y="268387"/>
                  </a:lnTo>
                  <a:lnTo>
                    <a:pt x="3917" y="276549"/>
                  </a:lnTo>
                  <a:lnTo>
                    <a:pt x="5573" y="284895"/>
                  </a:lnTo>
                  <a:lnTo>
                    <a:pt x="6970" y="293456"/>
                  </a:lnTo>
                  <a:lnTo>
                    <a:pt x="14310" y="344189"/>
                  </a:lnTo>
                  <a:lnTo>
                    <a:pt x="21654" y="394921"/>
                  </a:lnTo>
                  <a:lnTo>
                    <a:pt x="29000" y="445654"/>
                  </a:lnTo>
                  <a:lnTo>
                    <a:pt x="36349" y="496387"/>
                  </a:lnTo>
                  <a:lnTo>
                    <a:pt x="43699" y="547120"/>
                  </a:lnTo>
                  <a:lnTo>
                    <a:pt x="51050" y="597852"/>
                  </a:lnTo>
                  <a:lnTo>
                    <a:pt x="58403" y="648583"/>
                  </a:lnTo>
                  <a:lnTo>
                    <a:pt x="65755" y="699313"/>
                  </a:lnTo>
                  <a:lnTo>
                    <a:pt x="73108" y="750041"/>
                  </a:lnTo>
                  <a:lnTo>
                    <a:pt x="80460" y="800768"/>
                  </a:lnTo>
                  <a:lnTo>
                    <a:pt x="87811" y="851493"/>
                  </a:lnTo>
                  <a:lnTo>
                    <a:pt x="95161" y="902216"/>
                  </a:lnTo>
                  <a:lnTo>
                    <a:pt x="102510" y="952937"/>
                  </a:lnTo>
                  <a:lnTo>
                    <a:pt x="109856" y="1003655"/>
                  </a:lnTo>
                  <a:lnTo>
                    <a:pt x="117200" y="1054370"/>
                  </a:lnTo>
                  <a:lnTo>
                    <a:pt x="124541" y="1105082"/>
                  </a:lnTo>
                  <a:lnTo>
                    <a:pt x="127709" y="1107558"/>
                  </a:lnTo>
                  <a:lnTo>
                    <a:pt x="176369" y="1141604"/>
                  </a:lnTo>
                  <a:lnTo>
                    <a:pt x="220016" y="1166526"/>
                  </a:lnTo>
                  <a:lnTo>
                    <a:pt x="264936" y="1187547"/>
                  </a:lnTo>
                  <a:lnTo>
                    <a:pt x="310904" y="1204706"/>
                  </a:lnTo>
                  <a:lnTo>
                    <a:pt x="357697" y="1218041"/>
                  </a:lnTo>
                  <a:lnTo>
                    <a:pt x="405089" y="1227593"/>
                  </a:lnTo>
                  <a:lnTo>
                    <a:pt x="452858" y="1233401"/>
                  </a:lnTo>
                  <a:lnTo>
                    <a:pt x="1071531" y="862841"/>
                  </a:lnTo>
                  <a:close/>
                </a:path>
              </a:pathLst>
            </a:custGeom>
            <a:ln w="80631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667002" y="2063081"/>
              <a:ext cx="1045844" cy="975360"/>
            </a:xfrm>
            <a:custGeom>
              <a:avLst/>
              <a:gdLst/>
              <a:ahLst/>
              <a:cxnLst/>
              <a:rect l="l" t="t" r="r" b="b"/>
              <a:pathLst>
                <a:path w="1045845" h="975360">
                  <a:moveTo>
                    <a:pt x="376244" y="975039"/>
                  </a:moveTo>
                  <a:lnTo>
                    <a:pt x="328475" y="969231"/>
                  </a:lnTo>
                  <a:lnTo>
                    <a:pt x="281083" y="959679"/>
                  </a:lnTo>
                  <a:lnTo>
                    <a:pt x="234290" y="946344"/>
                  </a:lnTo>
                  <a:lnTo>
                    <a:pt x="188322" y="929185"/>
                  </a:lnTo>
                  <a:lnTo>
                    <a:pt x="143402" y="908164"/>
                  </a:lnTo>
                  <a:lnTo>
                    <a:pt x="99754" y="883242"/>
                  </a:lnTo>
                  <a:lnTo>
                    <a:pt x="57604" y="854379"/>
                  </a:lnTo>
                  <a:lnTo>
                    <a:pt x="0" y="516324"/>
                  </a:lnTo>
                  <a:lnTo>
                    <a:pt x="930688" y="0"/>
                  </a:lnTo>
                  <a:lnTo>
                    <a:pt x="957759" y="41324"/>
                  </a:lnTo>
                  <a:lnTo>
                    <a:pt x="981270" y="84377"/>
                  </a:lnTo>
                  <a:lnTo>
                    <a:pt x="1001185" y="128922"/>
                  </a:lnTo>
                  <a:lnTo>
                    <a:pt x="1017470" y="174723"/>
                  </a:lnTo>
                  <a:lnTo>
                    <a:pt x="1030089" y="221544"/>
                  </a:lnTo>
                  <a:lnTo>
                    <a:pt x="1039009" y="269148"/>
                  </a:lnTo>
                  <a:lnTo>
                    <a:pt x="1044193" y="317300"/>
                  </a:lnTo>
                  <a:lnTo>
                    <a:pt x="1045608" y="365763"/>
                  </a:lnTo>
                  <a:lnTo>
                    <a:pt x="1043218" y="414301"/>
                  </a:lnTo>
                  <a:lnTo>
                    <a:pt x="1036989" y="462678"/>
                  </a:lnTo>
                  <a:lnTo>
                    <a:pt x="1026886" y="510658"/>
                  </a:lnTo>
                  <a:lnTo>
                    <a:pt x="1012873" y="558003"/>
                  </a:lnTo>
                  <a:lnTo>
                    <a:pt x="994917" y="604480"/>
                  </a:lnTo>
                  <a:lnTo>
                    <a:pt x="376244" y="97503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667002" y="2063079"/>
              <a:ext cx="1045844" cy="975360"/>
            </a:xfrm>
            <a:custGeom>
              <a:avLst/>
              <a:gdLst/>
              <a:ahLst/>
              <a:cxnLst/>
              <a:rect l="l" t="t" r="r" b="b"/>
              <a:pathLst>
                <a:path w="1045845" h="975360">
                  <a:moveTo>
                    <a:pt x="994917" y="604480"/>
                  </a:moveTo>
                  <a:lnTo>
                    <a:pt x="1012873" y="558003"/>
                  </a:lnTo>
                  <a:lnTo>
                    <a:pt x="1026886" y="510658"/>
                  </a:lnTo>
                  <a:lnTo>
                    <a:pt x="1036989" y="462678"/>
                  </a:lnTo>
                  <a:lnTo>
                    <a:pt x="1043218" y="414301"/>
                  </a:lnTo>
                  <a:lnTo>
                    <a:pt x="1045608" y="365763"/>
                  </a:lnTo>
                  <a:lnTo>
                    <a:pt x="1044193" y="317300"/>
                  </a:lnTo>
                  <a:lnTo>
                    <a:pt x="1039009" y="269148"/>
                  </a:lnTo>
                  <a:lnTo>
                    <a:pt x="1030089" y="221544"/>
                  </a:lnTo>
                  <a:lnTo>
                    <a:pt x="1017470" y="174723"/>
                  </a:lnTo>
                  <a:lnTo>
                    <a:pt x="1001185" y="128922"/>
                  </a:lnTo>
                  <a:lnTo>
                    <a:pt x="981270" y="84377"/>
                  </a:lnTo>
                  <a:lnTo>
                    <a:pt x="957759" y="41324"/>
                  </a:lnTo>
                  <a:lnTo>
                    <a:pt x="930688" y="0"/>
                  </a:lnTo>
                  <a:lnTo>
                    <a:pt x="0" y="516324"/>
                  </a:lnTo>
                  <a:lnTo>
                    <a:pt x="6849" y="563513"/>
                  </a:lnTo>
                  <a:lnTo>
                    <a:pt x="13695" y="610713"/>
                  </a:lnTo>
                  <a:lnTo>
                    <a:pt x="20541" y="657918"/>
                  </a:lnTo>
                  <a:lnTo>
                    <a:pt x="27385" y="705126"/>
                  </a:lnTo>
                  <a:lnTo>
                    <a:pt x="34231" y="752332"/>
                  </a:lnTo>
                  <a:lnTo>
                    <a:pt x="41077" y="799531"/>
                  </a:lnTo>
                  <a:lnTo>
                    <a:pt x="47927" y="846721"/>
                  </a:lnTo>
                  <a:lnTo>
                    <a:pt x="51095" y="849197"/>
                  </a:lnTo>
                  <a:lnTo>
                    <a:pt x="54234" y="851788"/>
                  </a:lnTo>
                  <a:lnTo>
                    <a:pt x="99754" y="883242"/>
                  </a:lnTo>
                  <a:lnTo>
                    <a:pt x="143402" y="908165"/>
                  </a:lnTo>
                  <a:lnTo>
                    <a:pt x="188322" y="929185"/>
                  </a:lnTo>
                  <a:lnTo>
                    <a:pt x="234290" y="946344"/>
                  </a:lnTo>
                  <a:lnTo>
                    <a:pt x="281083" y="959680"/>
                  </a:lnTo>
                  <a:lnTo>
                    <a:pt x="328475" y="969231"/>
                  </a:lnTo>
                  <a:lnTo>
                    <a:pt x="376244" y="975039"/>
                  </a:lnTo>
                  <a:lnTo>
                    <a:pt x="994917" y="604480"/>
                  </a:lnTo>
                  <a:close/>
                </a:path>
              </a:pathLst>
            </a:custGeom>
            <a:ln w="80628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944400" y="3306474"/>
              <a:ext cx="1022985" cy="878840"/>
            </a:xfrm>
            <a:custGeom>
              <a:avLst/>
              <a:gdLst/>
              <a:ahLst/>
              <a:cxnLst/>
              <a:rect l="l" t="t" r="r" b="b"/>
              <a:pathLst>
                <a:path w="1022984" h="878839">
                  <a:moveTo>
                    <a:pt x="828526" y="878217"/>
                  </a:moveTo>
                  <a:lnTo>
                    <a:pt x="0" y="259544"/>
                  </a:lnTo>
                  <a:lnTo>
                    <a:pt x="193983" y="0"/>
                  </a:lnTo>
                  <a:lnTo>
                    <a:pt x="1022481" y="618644"/>
                  </a:lnTo>
                  <a:lnTo>
                    <a:pt x="828526" y="87821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944400" y="3306472"/>
              <a:ext cx="1022985" cy="878840"/>
            </a:xfrm>
            <a:custGeom>
              <a:avLst/>
              <a:gdLst/>
              <a:ahLst/>
              <a:cxnLst/>
              <a:rect l="l" t="t" r="r" b="b"/>
              <a:pathLst>
                <a:path w="1022984" h="878839">
                  <a:moveTo>
                    <a:pt x="193983" y="0"/>
                  </a:moveTo>
                  <a:lnTo>
                    <a:pt x="0" y="259544"/>
                  </a:lnTo>
                  <a:lnTo>
                    <a:pt x="828526" y="878217"/>
                  </a:lnTo>
                  <a:lnTo>
                    <a:pt x="1022481" y="618644"/>
                  </a:lnTo>
                  <a:lnTo>
                    <a:pt x="193983" y="0"/>
                  </a:lnTo>
                  <a:close/>
                </a:path>
              </a:pathLst>
            </a:custGeom>
            <a:ln w="80627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662325" y="3777338"/>
              <a:ext cx="810895" cy="850900"/>
            </a:xfrm>
            <a:custGeom>
              <a:avLst/>
              <a:gdLst/>
              <a:ahLst/>
              <a:cxnLst/>
              <a:rect l="l" t="t" r="r" b="b"/>
              <a:pathLst>
                <a:path w="810894" h="850900">
                  <a:moveTo>
                    <a:pt x="395801" y="850780"/>
                  </a:moveTo>
                  <a:lnTo>
                    <a:pt x="0" y="555219"/>
                  </a:lnTo>
                  <a:lnTo>
                    <a:pt x="415041" y="0"/>
                  </a:lnTo>
                  <a:lnTo>
                    <a:pt x="810870" y="295560"/>
                  </a:lnTo>
                  <a:lnTo>
                    <a:pt x="395801" y="85078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662325" y="3777336"/>
              <a:ext cx="810895" cy="850900"/>
            </a:xfrm>
            <a:custGeom>
              <a:avLst/>
              <a:gdLst/>
              <a:ahLst/>
              <a:cxnLst/>
              <a:rect l="l" t="t" r="r" b="b"/>
              <a:pathLst>
                <a:path w="810894" h="850900">
                  <a:moveTo>
                    <a:pt x="415040" y="0"/>
                  </a:moveTo>
                  <a:lnTo>
                    <a:pt x="810870" y="295560"/>
                  </a:lnTo>
                  <a:lnTo>
                    <a:pt x="395801" y="850780"/>
                  </a:lnTo>
                  <a:lnTo>
                    <a:pt x="0" y="555219"/>
                  </a:lnTo>
                  <a:lnTo>
                    <a:pt x="415040" y="0"/>
                  </a:lnTo>
                  <a:close/>
                </a:path>
              </a:pathLst>
            </a:custGeom>
            <a:ln w="80630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579403" y="3666237"/>
              <a:ext cx="835660" cy="967740"/>
            </a:xfrm>
            <a:custGeom>
              <a:avLst/>
              <a:gdLst/>
              <a:ahLst/>
              <a:cxnLst/>
              <a:rect l="l" t="t" r="r" b="b"/>
              <a:pathLst>
                <a:path w="835659" h="967739">
                  <a:moveTo>
                    <a:pt x="254612" y="967496"/>
                  </a:moveTo>
                  <a:lnTo>
                    <a:pt x="0" y="777451"/>
                  </a:lnTo>
                  <a:lnTo>
                    <a:pt x="580884" y="0"/>
                  </a:lnTo>
                  <a:lnTo>
                    <a:pt x="835496" y="190159"/>
                  </a:lnTo>
                  <a:lnTo>
                    <a:pt x="254612" y="96749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579403" y="3666235"/>
              <a:ext cx="835660" cy="967740"/>
            </a:xfrm>
            <a:custGeom>
              <a:avLst/>
              <a:gdLst/>
              <a:ahLst/>
              <a:cxnLst/>
              <a:rect l="l" t="t" r="r" b="b"/>
              <a:pathLst>
                <a:path w="835659" h="967739">
                  <a:moveTo>
                    <a:pt x="835496" y="190159"/>
                  </a:moveTo>
                  <a:lnTo>
                    <a:pt x="580884" y="0"/>
                  </a:lnTo>
                  <a:lnTo>
                    <a:pt x="0" y="777451"/>
                  </a:lnTo>
                  <a:lnTo>
                    <a:pt x="254612" y="967496"/>
                  </a:lnTo>
                  <a:lnTo>
                    <a:pt x="835496" y="190159"/>
                  </a:lnTo>
                  <a:close/>
                </a:path>
              </a:pathLst>
            </a:custGeom>
            <a:ln w="80632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029008" y="3666237"/>
              <a:ext cx="386080" cy="366395"/>
            </a:xfrm>
            <a:custGeom>
              <a:avLst/>
              <a:gdLst/>
              <a:ahLst/>
              <a:cxnLst/>
              <a:rect l="l" t="t" r="r" b="b"/>
              <a:pathLst>
                <a:path w="386080" h="366395">
                  <a:moveTo>
                    <a:pt x="254583" y="365952"/>
                  </a:moveTo>
                  <a:lnTo>
                    <a:pt x="0" y="175764"/>
                  </a:lnTo>
                  <a:lnTo>
                    <a:pt x="131280" y="0"/>
                  </a:lnTo>
                  <a:lnTo>
                    <a:pt x="385893" y="190159"/>
                  </a:lnTo>
                  <a:lnTo>
                    <a:pt x="254583" y="36595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029006" y="3666235"/>
              <a:ext cx="386080" cy="366395"/>
            </a:xfrm>
            <a:custGeom>
              <a:avLst/>
              <a:gdLst/>
              <a:ahLst/>
              <a:cxnLst/>
              <a:rect l="l" t="t" r="r" b="b"/>
              <a:pathLst>
                <a:path w="386080" h="366395">
                  <a:moveTo>
                    <a:pt x="254583" y="365952"/>
                  </a:moveTo>
                  <a:lnTo>
                    <a:pt x="385893" y="190159"/>
                  </a:lnTo>
                  <a:lnTo>
                    <a:pt x="131280" y="0"/>
                  </a:lnTo>
                  <a:lnTo>
                    <a:pt x="0" y="175764"/>
                  </a:lnTo>
                  <a:lnTo>
                    <a:pt x="254583" y="365952"/>
                  </a:lnTo>
                  <a:close/>
                </a:path>
              </a:pathLst>
            </a:custGeom>
            <a:ln w="80628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579403" y="4258568"/>
              <a:ext cx="393065" cy="375285"/>
            </a:xfrm>
            <a:custGeom>
              <a:avLst/>
              <a:gdLst/>
              <a:ahLst/>
              <a:cxnLst/>
              <a:rect l="l" t="t" r="r" b="b"/>
              <a:pathLst>
                <a:path w="393065" h="375285">
                  <a:moveTo>
                    <a:pt x="254612" y="375165"/>
                  </a:moveTo>
                  <a:lnTo>
                    <a:pt x="0" y="185121"/>
                  </a:lnTo>
                  <a:lnTo>
                    <a:pt x="138279" y="0"/>
                  </a:lnTo>
                  <a:lnTo>
                    <a:pt x="392892" y="190044"/>
                  </a:lnTo>
                  <a:lnTo>
                    <a:pt x="254612" y="37516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579403" y="4258566"/>
              <a:ext cx="393065" cy="375285"/>
            </a:xfrm>
            <a:custGeom>
              <a:avLst/>
              <a:gdLst/>
              <a:ahLst/>
              <a:cxnLst/>
              <a:rect l="l" t="t" r="r" b="b"/>
              <a:pathLst>
                <a:path w="393065" h="375285">
                  <a:moveTo>
                    <a:pt x="138279" y="0"/>
                  </a:moveTo>
                  <a:lnTo>
                    <a:pt x="0" y="185121"/>
                  </a:lnTo>
                  <a:lnTo>
                    <a:pt x="254612" y="375165"/>
                  </a:lnTo>
                  <a:lnTo>
                    <a:pt x="392892" y="190073"/>
                  </a:lnTo>
                  <a:lnTo>
                    <a:pt x="138279" y="0"/>
                  </a:lnTo>
                  <a:close/>
                </a:path>
              </a:pathLst>
            </a:custGeom>
            <a:ln w="80628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975205" y="3961769"/>
              <a:ext cx="835660" cy="967740"/>
            </a:xfrm>
            <a:custGeom>
              <a:avLst/>
              <a:gdLst/>
              <a:ahLst/>
              <a:cxnLst/>
              <a:rect l="l" t="t" r="r" b="b"/>
              <a:pathLst>
                <a:path w="835659" h="967739">
                  <a:moveTo>
                    <a:pt x="254612" y="967409"/>
                  </a:moveTo>
                  <a:lnTo>
                    <a:pt x="0" y="777336"/>
                  </a:lnTo>
                  <a:lnTo>
                    <a:pt x="580884" y="0"/>
                  </a:lnTo>
                  <a:lnTo>
                    <a:pt x="835496" y="190188"/>
                  </a:lnTo>
                  <a:lnTo>
                    <a:pt x="254612" y="96740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975205" y="3961767"/>
              <a:ext cx="835660" cy="967740"/>
            </a:xfrm>
            <a:custGeom>
              <a:avLst/>
              <a:gdLst/>
              <a:ahLst/>
              <a:cxnLst/>
              <a:rect l="l" t="t" r="r" b="b"/>
              <a:pathLst>
                <a:path w="835659" h="967739">
                  <a:moveTo>
                    <a:pt x="835496" y="190188"/>
                  </a:moveTo>
                  <a:lnTo>
                    <a:pt x="580884" y="0"/>
                  </a:lnTo>
                  <a:lnTo>
                    <a:pt x="0" y="777336"/>
                  </a:lnTo>
                  <a:lnTo>
                    <a:pt x="254612" y="967409"/>
                  </a:lnTo>
                  <a:lnTo>
                    <a:pt x="835496" y="190188"/>
                  </a:lnTo>
                  <a:close/>
                </a:path>
              </a:pathLst>
            </a:custGeom>
            <a:ln w="80632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158042" y="4098321"/>
              <a:ext cx="652780" cy="831215"/>
            </a:xfrm>
            <a:custGeom>
              <a:avLst/>
              <a:gdLst/>
              <a:ahLst/>
              <a:cxnLst/>
              <a:rect l="l" t="t" r="r" b="b"/>
              <a:pathLst>
                <a:path w="652780" h="831214">
                  <a:moveTo>
                    <a:pt x="71775" y="830857"/>
                  </a:moveTo>
                  <a:lnTo>
                    <a:pt x="0" y="777336"/>
                  </a:lnTo>
                  <a:lnTo>
                    <a:pt x="580884" y="0"/>
                  </a:lnTo>
                  <a:lnTo>
                    <a:pt x="652659" y="53636"/>
                  </a:lnTo>
                  <a:lnTo>
                    <a:pt x="71775" y="83085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158042" y="4098319"/>
              <a:ext cx="652780" cy="831215"/>
            </a:xfrm>
            <a:custGeom>
              <a:avLst/>
              <a:gdLst/>
              <a:ahLst/>
              <a:cxnLst/>
              <a:rect l="l" t="t" r="r" b="b"/>
              <a:pathLst>
                <a:path w="652780" h="831214">
                  <a:moveTo>
                    <a:pt x="580884" y="0"/>
                  </a:moveTo>
                  <a:lnTo>
                    <a:pt x="0" y="777336"/>
                  </a:lnTo>
                  <a:lnTo>
                    <a:pt x="71775" y="830857"/>
                  </a:lnTo>
                  <a:lnTo>
                    <a:pt x="652659" y="53636"/>
                  </a:lnTo>
                  <a:lnTo>
                    <a:pt x="580884" y="0"/>
                  </a:lnTo>
                  <a:close/>
                </a:path>
              </a:pathLst>
            </a:custGeom>
            <a:ln w="80633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136163" y="1897105"/>
              <a:ext cx="2002789" cy="1689100"/>
            </a:xfrm>
            <a:custGeom>
              <a:avLst/>
              <a:gdLst/>
              <a:ahLst/>
              <a:cxnLst/>
              <a:rect l="l" t="t" r="r" b="b"/>
              <a:pathLst>
                <a:path w="2002790" h="1689100">
                  <a:moveTo>
                    <a:pt x="1555438" y="1688835"/>
                  </a:moveTo>
                  <a:lnTo>
                    <a:pt x="0" y="527552"/>
                  </a:lnTo>
                  <a:lnTo>
                    <a:pt x="394130" y="0"/>
                  </a:lnTo>
                  <a:lnTo>
                    <a:pt x="1939085" y="1153510"/>
                  </a:lnTo>
                  <a:lnTo>
                    <a:pt x="2002220" y="1409484"/>
                  </a:lnTo>
                  <a:lnTo>
                    <a:pt x="1808236" y="1668797"/>
                  </a:lnTo>
                  <a:lnTo>
                    <a:pt x="1555438" y="168883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136163" y="1897074"/>
              <a:ext cx="2002789" cy="1689100"/>
            </a:xfrm>
            <a:custGeom>
              <a:avLst/>
              <a:gdLst/>
              <a:ahLst/>
              <a:cxnLst/>
              <a:rect l="l" t="t" r="r" b="b"/>
              <a:pathLst>
                <a:path w="2002790" h="1689100">
                  <a:moveTo>
                    <a:pt x="1808236" y="1668826"/>
                  </a:moveTo>
                  <a:lnTo>
                    <a:pt x="1555438" y="1688864"/>
                  </a:lnTo>
                  <a:lnTo>
                    <a:pt x="0" y="527581"/>
                  </a:lnTo>
                  <a:lnTo>
                    <a:pt x="394130" y="0"/>
                  </a:lnTo>
                  <a:lnTo>
                    <a:pt x="525872" y="98318"/>
                  </a:lnTo>
                  <a:lnTo>
                    <a:pt x="1939085" y="1153538"/>
                  </a:lnTo>
                  <a:lnTo>
                    <a:pt x="2002219" y="1409513"/>
                  </a:lnTo>
                  <a:lnTo>
                    <a:pt x="1808236" y="1668826"/>
                  </a:lnTo>
                  <a:close/>
                </a:path>
              </a:pathLst>
            </a:custGeom>
            <a:ln w="80626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345717" y="4306935"/>
              <a:ext cx="1000125" cy="953135"/>
            </a:xfrm>
            <a:custGeom>
              <a:avLst/>
              <a:gdLst/>
              <a:ahLst/>
              <a:cxnLst/>
              <a:rect l="l" t="t" r="r" b="b"/>
              <a:pathLst>
                <a:path w="1000125" h="953135">
                  <a:moveTo>
                    <a:pt x="650298" y="952870"/>
                  </a:moveTo>
                  <a:lnTo>
                    <a:pt x="0" y="467265"/>
                  </a:lnTo>
                  <a:lnTo>
                    <a:pt x="349227" y="0"/>
                  </a:lnTo>
                  <a:lnTo>
                    <a:pt x="999525" y="485605"/>
                  </a:lnTo>
                  <a:lnTo>
                    <a:pt x="650298" y="95287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5345717" y="4306933"/>
              <a:ext cx="1000125" cy="953135"/>
            </a:xfrm>
            <a:custGeom>
              <a:avLst/>
              <a:gdLst/>
              <a:ahLst/>
              <a:cxnLst/>
              <a:rect l="l" t="t" r="r" b="b"/>
              <a:pathLst>
                <a:path w="1000125" h="953135">
                  <a:moveTo>
                    <a:pt x="650298" y="952870"/>
                  </a:moveTo>
                  <a:lnTo>
                    <a:pt x="0" y="467265"/>
                  </a:lnTo>
                  <a:lnTo>
                    <a:pt x="349227" y="0"/>
                  </a:lnTo>
                  <a:lnTo>
                    <a:pt x="999525" y="485605"/>
                  </a:lnTo>
                  <a:lnTo>
                    <a:pt x="650298" y="952870"/>
                  </a:lnTo>
                  <a:close/>
                </a:path>
              </a:pathLst>
            </a:custGeom>
            <a:ln w="80628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810816" y="4654203"/>
              <a:ext cx="534670" cy="605790"/>
            </a:xfrm>
            <a:custGeom>
              <a:avLst/>
              <a:gdLst/>
              <a:ahLst/>
              <a:cxnLst/>
              <a:rect l="l" t="t" r="r" b="b"/>
              <a:pathLst>
                <a:path w="534669" h="605789">
                  <a:moveTo>
                    <a:pt x="185198" y="605602"/>
                  </a:moveTo>
                  <a:lnTo>
                    <a:pt x="0" y="467294"/>
                  </a:lnTo>
                  <a:lnTo>
                    <a:pt x="349227" y="0"/>
                  </a:lnTo>
                  <a:lnTo>
                    <a:pt x="534426" y="138337"/>
                  </a:lnTo>
                  <a:lnTo>
                    <a:pt x="185198" y="60560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761301" y="1896163"/>
              <a:ext cx="4584065" cy="3364229"/>
            </a:xfrm>
            <a:custGeom>
              <a:avLst/>
              <a:gdLst/>
              <a:ahLst/>
              <a:cxnLst/>
              <a:rect l="l" t="t" r="r" b="b"/>
              <a:pathLst>
                <a:path w="4584065" h="3364229">
                  <a:moveTo>
                    <a:pt x="4398743" y="2758038"/>
                  </a:moveTo>
                  <a:lnTo>
                    <a:pt x="4049515" y="3225333"/>
                  </a:lnTo>
                  <a:lnTo>
                    <a:pt x="4234714" y="3363641"/>
                  </a:lnTo>
                  <a:lnTo>
                    <a:pt x="4583942" y="2896375"/>
                  </a:lnTo>
                  <a:lnTo>
                    <a:pt x="4398743" y="2758038"/>
                  </a:lnTo>
                  <a:close/>
                </a:path>
                <a:path w="4584065" h="3364229">
                  <a:moveTo>
                    <a:pt x="713173" y="781069"/>
                  </a:moveTo>
                  <a:lnTo>
                    <a:pt x="1216983" y="880482"/>
                  </a:lnTo>
                  <a:lnTo>
                    <a:pt x="2007807" y="1458993"/>
                  </a:lnTo>
                  <a:lnTo>
                    <a:pt x="1856278" y="1634556"/>
                  </a:lnTo>
                </a:path>
                <a:path w="4584065" h="3364229">
                  <a:moveTo>
                    <a:pt x="2652374" y="1615871"/>
                  </a:moveTo>
                  <a:lnTo>
                    <a:pt x="2453350" y="1871615"/>
                  </a:lnTo>
                </a:path>
                <a:path w="4584065" h="3364229">
                  <a:moveTo>
                    <a:pt x="2921387" y="1816165"/>
                  </a:moveTo>
                  <a:lnTo>
                    <a:pt x="2722248" y="2071909"/>
                  </a:lnTo>
                </a:path>
                <a:path w="4584065" h="3364229">
                  <a:moveTo>
                    <a:pt x="2313947" y="1154450"/>
                  </a:moveTo>
                  <a:lnTo>
                    <a:pt x="1934592" y="1222251"/>
                  </a:lnTo>
                  <a:lnTo>
                    <a:pt x="761330" y="309082"/>
                  </a:lnTo>
                  <a:lnTo>
                    <a:pt x="900734" y="99230"/>
                  </a:lnTo>
                  <a:lnTo>
                    <a:pt x="2313947" y="1154450"/>
                  </a:lnTo>
                  <a:close/>
                </a:path>
                <a:path w="4584065" h="3364229">
                  <a:moveTo>
                    <a:pt x="0" y="128106"/>
                  </a:moveTo>
                  <a:lnTo>
                    <a:pt x="78070" y="51673"/>
                  </a:lnTo>
                  <a:lnTo>
                    <a:pt x="141548" y="12945"/>
                  </a:lnTo>
                  <a:lnTo>
                    <a:pt x="224144" y="0"/>
                  </a:lnTo>
                  <a:lnTo>
                    <a:pt x="359567" y="911"/>
                  </a:lnTo>
                </a:path>
                <a:path w="4584065" h="3364229">
                  <a:moveTo>
                    <a:pt x="3958615" y="2588003"/>
                  </a:moveTo>
                  <a:lnTo>
                    <a:pt x="4263862" y="2806751"/>
                  </a:lnTo>
                </a:path>
              </a:pathLst>
            </a:custGeom>
            <a:ln w="80629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227293" y="3281099"/>
              <a:ext cx="923925" cy="723900"/>
            </a:xfrm>
            <a:custGeom>
              <a:avLst/>
              <a:gdLst/>
              <a:ahLst/>
              <a:cxnLst/>
              <a:rect l="l" t="t" r="r" b="b"/>
              <a:pathLst>
                <a:path w="923925" h="723900">
                  <a:moveTo>
                    <a:pt x="2206" y="723855"/>
                  </a:moveTo>
                  <a:lnTo>
                    <a:pt x="1505" y="716193"/>
                  </a:lnTo>
                  <a:lnTo>
                    <a:pt x="539" y="699992"/>
                  </a:lnTo>
                  <a:lnTo>
                    <a:pt x="0" y="676119"/>
                  </a:lnTo>
                  <a:lnTo>
                    <a:pt x="579" y="645438"/>
                  </a:lnTo>
                  <a:lnTo>
                    <a:pt x="7860" y="567119"/>
                  </a:lnTo>
                  <a:lnTo>
                    <a:pt x="15945" y="521213"/>
                  </a:lnTo>
                  <a:lnTo>
                    <a:pt x="27917" y="471963"/>
                  </a:lnTo>
                  <a:lnTo>
                    <a:pt x="44466" y="420235"/>
                  </a:lnTo>
                  <a:lnTo>
                    <a:pt x="66285" y="366896"/>
                  </a:lnTo>
                  <a:lnTo>
                    <a:pt x="94065" y="312811"/>
                  </a:lnTo>
                  <a:lnTo>
                    <a:pt x="128499" y="258847"/>
                  </a:lnTo>
                  <a:lnTo>
                    <a:pt x="170278" y="205868"/>
                  </a:lnTo>
                  <a:lnTo>
                    <a:pt x="220094" y="154741"/>
                  </a:lnTo>
                  <a:lnTo>
                    <a:pt x="278639" y="106333"/>
                  </a:lnTo>
                  <a:lnTo>
                    <a:pt x="331823" y="71071"/>
                  </a:lnTo>
                  <a:lnTo>
                    <a:pt x="384879" y="43645"/>
                  </a:lnTo>
                  <a:lnTo>
                    <a:pt x="437501" y="23440"/>
                  </a:lnTo>
                  <a:lnTo>
                    <a:pt x="489381" y="9841"/>
                  </a:lnTo>
                  <a:lnTo>
                    <a:pt x="540214" y="2233"/>
                  </a:lnTo>
                  <a:lnTo>
                    <a:pt x="589695" y="0"/>
                  </a:lnTo>
                  <a:lnTo>
                    <a:pt x="637517" y="2527"/>
                  </a:lnTo>
                  <a:lnTo>
                    <a:pt x="683373" y="9199"/>
                  </a:lnTo>
                  <a:lnTo>
                    <a:pt x="726959" y="19402"/>
                  </a:lnTo>
                  <a:lnTo>
                    <a:pt x="767967" y="32519"/>
                  </a:lnTo>
                  <a:lnTo>
                    <a:pt x="806093" y="47936"/>
                  </a:lnTo>
                  <a:lnTo>
                    <a:pt x="841029" y="65037"/>
                  </a:lnTo>
                  <a:lnTo>
                    <a:pt x="900110" y="101832"/>
                  </a:lnTo>
                  <a:lnTo>
                    <a:pt x="923643" y="120296"/>
                  </a:lnTo>
                  <a:lnTo>
                    <a:pt x="863740" y="190677"/>
                  </a:lnTo>
                  <a:lnTo>
                    <a:pt x="567197" y="190677"/>
                  </a:lnTo>
                  <a:lnTo>
                    <a:pt x="511623" y="200198"/>
                  </a:lnTo>
                  <a:lnTo>
                    <a:pt x="452999" y="222337"/>
                  </a:lnTo>
                  <a:lnTo>
                    <a:pt x="392160" y="259612"/>
                  </a:lnTo>
                  <a:lnTo>
                    <a:pt x="336035" y="307964"/>
                  </a:lnTo>
                  <a:lnTo>
                    <a:pt x="291326" y="359709"/>
                  </a:lnTo>
                  <a:lnTo>
                    <a:pt x="256754" y="413177"/>
                  </a:lnTo>
                  <a:lnTo>
                    <a:pt x="231043" y="466698"/>
                  </a:lnTo>
                  <a:lnTo>
                    <a:pt x="212915" y="518600"/>
                  </a:lnTo>
                  <a:lnTo>
                    <a:pt x="201095" y="567214"/>
                  </a:lnTo>
                  <a:lnTo>
                    <a:pt x="194304" y="610869"/>
                  </a:lnTo>
                  <a:lnTo>
                    <a:pt x="190702" y="676621"/>
                  </a:lnTo>
                  <a:lnTo>
                    <a:pt x="191338" y="695377"/>
                  </a:lnTo>
                  <a:lnTo>
                    <a:pt x="191895" y="702492"/>
                  </a:lnTo>
                  <a:lnTo>
                    <a:pt x="2206" y="723855"/>
                  </a:lnTo>
                  <a:close/>
                </a:path>
                <a:path w="923925" h="723900">
                  <a:moveTo>
                    <a:pt x="800000" y="265565"/>
                  </a:moveTo>
                  <a:lnTo>
                    <a:pt x="742235" y="228437"/>
                  </a:lnTo>
                  <a:lnTo>
                    <a:pt x="707238" y="212655"/>
                  </a:lnTo>
                  <a:lnTo>
                    <a:pt x="665841" y="199422"/>
                  </a:lnTo>
                  <a:lnTo>
                    <a:pt x="618882" y="191257"/>
                  </a:lnTo>
                  <a:lnTo>
                    <a:pt x="567197" y="190677"/>
                  </a:lnTo>
                  <a:lnTo>
                    <a:pt x="863740" y="190677"/>
                  </a:lnTo>
                  <a:lnTo>
                    <a:pt x="800000" y="265565"/>
                  </a:lnTo>
                  <a:close/>
                </a:path>
                <a:path w="923925" h="723900">
                  <a:moveTo>
                    <a:pt x="800455" y="265917"/>
                  </a:moveTo>
                  <a:lnTo>
                    <a:pt x="800000" y="265565"/>
                  </a:lnTo>
                  <a:lnTo>
                    <a:pt x="861891" y="192934"/>
                  </a:lnTo>
                  <a:lnTo>
                    <a:pt x="800455" y="26591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227293" y="3281095"/>
              <a:ext cx="923925" cy="723900"/>
            </a:xfrm>
            <a:custGeom>
              <a:avLst/>
              <a:gdLst/>
              <a:ahLst/>
              <a:cxnLst/>
              <a:rect l="l" t="t" r="r" b="b"/>
              <a:pathLst>
                <a:path w="923925" h="723900">
                  <a:moveTo>
                    <a:pt x="2206" y="723857"/>
                  </a:moveTo>
                  <a:lnTo>
                    <a:pt x="1505" y="716195"/>
                  </a:lnTo>
                  <a:lnTo>
                    <a:pt x="539" y="699994"/>
                  </a:lnTo>
                  <a:lnTo>
                    <a:pt x="0" y="676121"/>
                  </a:lnTo>
                  <a:lnTo>
                    <a:pt x="579" y="645440"/>
                  </a:lnTo>
                  <a:lnTo>
                    <a:pt x="7860" y="567121"/>
                  </a:lnTo>
                  <a:lnTo>
                    <a:pt x="15945" y="521215"/>
                  </a:lnTo>
                  <a:lnTo>
                    <a:pt x="27917" y="471965"/>
                  </a:lnTo>
                  <a:lnTo>
                    <a:pt x="44466" y="420237"/>
                  </a:lnTo>
                  <a:lnTo>
                    <a:pt x="66285" y="366898"/>
                  </a:lnTo>
                  <a:lnTo>
                    <a:pt x="94065" y="312813"/>
                  </a:lnTo>
                  <a:lnTo>
                    <a:pt x="128499" y="258848"/>
                  </a:lnTo>
                  <a:lnTo>
                    <a:pt x="170278" y="205870"/>
                  </a:lnTo>
                  <a:lnTo>
                    <a:pt x="220094" y="154743"/>
                  </a:lnTo>
                  <a:lnTo>
                    <a:pt x="278639" y="106335"/>
                  </a:lnTo>
                  <a:lnTo>
                    <a:pt x="331823" y="71073"/>
                  </a:lnTo>
                  <a:lnTo>
                    <a:pt x="384879" y="43647"/>
                  </a:lnTo>
                  <a:lnTo>
                    <a:pt x="437501" y="23442"/>
                  </a:lnTo>
                  <a:lnTo>
                    <a:pt x="489381" y="9842"/>
                  </a:lnTo>
                  <a:lnTo>
                    <a:pt x="540214" y="2233"/>
                  </a:lnTo>
                  <a:lnTo>
                    <a:pt x="589695" y="0"/>
                  </a:lnTo>
                  <a:lnTo>
                    <a:pt x="637517" y="2526"/>
                  </a:lnTo>
                  <a:lnTo>
                    <a:pt x="683373" y="9197"/>
                  </a:lnTo>
                  <a:lnTo>
                    <a:pt x="726959" y="19397"/>
                  </a:lnTo>
                  <a:lnTo>
                    <a:pt x="767967" y="32512"/>
                  </a:lnTo>
                  <a:lnTo>
                    <a:pt x="806093" y="47926"/>
                  </a:lnTo>
                  <a:lnTo>
                    <a:pt x="841029" y="65024"/>
                  </a:lnTo>
                  <a:lnTo>
                    <a:pt x="900110" y="101811"/>
                  </a:lnTo>
                  <a:lnTo>
                    <a:pt x="923643" y="120269"/>
                  </a:lnTo>
                  <a:lnTo>
                    <a:pt x="799995" y="265573"/>
                  </a:lnTo>
                  <a:lnTo>
                    <a:pt x="861891" y="192936"/>
                  </a:lnTo>
                  <a:lnTo>
                    <a:pt x="800455" y="265919"/>
                  </a:lnTo>
                  <a:lnTo>
                    <a:pt x="789681" y="257587"/>
                  </a:lnTo>
                  <a:lnTo>
                    <a:pt x="769995" y="244255"/>
                  </a:lnTo>
                  <a:lnTo>
                    <a:pt x="707238" y="212656"/>
                  </a:lnTo>
                  <a:lnTo>
                    <a:pt x="665841" y="199424"/>
                  </a:lnTo>
                  <a:lnTo>
                    <a:pt x="618882" y="191259"/>
                  </a:lnTo>
                  <a:lnTo>
                    <a:pt x="567197" y="190679"/>
                  </a:lnTo>
                  <a:lnTo>
                    <a:pt x="511623" y="200200"/>
                  </a:lnTo>
                  <a:lnTo>
                    <a:pt x="452999" y="222339"/>
                  </a:lnTo>
                  <a:lnTo>
                    <a:pt x="392160" y="259614"/>
                  </a:lnTo>
                  <a:lnTo>
                    <a:pt x="336035" y="307966"/>
                  </a:lnTo>
                  <a:lnTo>
                    <a:pt x="291326" y="359711"/>
                  </a:lnTo>
                  <a:lnTo>
                    <a:pt x="256754" y="413179"/>
                  </a:lnTo>
                  <a:lnTo>
                    <a:pt x="231043" y="466700"/>
                  </a:lnTo>
                  <a:lnTo>
                    <a:pt x="212915" y="518602"/>
                  </a:lnTo>
                  <a:lnTo>
                    <a:pt x="201095" y="567216"/>
                  </a:lnTo>
                  <a:lnTo>
                    <a:pt x="194304" y="610871"/>
                  </a:lnTo>
                  <a:lnTo>
                    <a:pt x="190702" y="676623"/>
                  </a:lnTo>
                  <a:lnTo>
                    <a:pt x="191338" y="695379"/>
                  </a:lnTo>
                  <a:lnTo>
                    <a:pt x="191895" y="702494"/>
                  </a:lnTo>
                  <a:lnTo>
                    <a:pt x="2206" y="723857"/>
                  </a:lnTo>
                  <a:close/>
                </a:path>
              </a:pathLst>
            </a:custGeom>
            <a:ln w="80625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368672" y="3487305"/>
              <a:ext cx="885825" cy="754380"/>
            </a:xfrm>
            <a:custGeom>
              <a:avLst/>
              <a:gdLst/>
              <a:ahLst/>
              <a:cxnLst/>
              <a:rect l="l" t="t" r="r" b="b"/>
              <a:pathLst>
                <a:path w="885825" h="754379">
                  <a:moveTo>
                    <a:pt x="248616" y="754171"/>
                  </a:moveTo>
                  <a:lnTo>
                    <a:pt x="197989" y="751276"/>
                  </a:lnTo>
                  <a:lnTo>
                    <a:pt x="151694" y="745637"/>
                  </a:lnTo>
                  <a:lnTo>
                    <a:pt x="110357" y="738169"/>
                  </a:lnTo>
                  <a:lnTo>
                    <a:pt x="45066" y="721398"/>
                  </a:lnTo>
                  <a:lnTo>
                    <a:pt x="0" y="705361"/>
                  </a:lnTo>
                  <a:lnTo>
                    <a:pt x="75606" y="530258"/>
                  </a:lnTo>
                  <a:lnTo>
                    <a:pt x="102984" y="539883"/>
                  </a:lnTo>
                  <a:lnTo>
                    <a:pt x="131369" y="547756"/>
                  </a:lnTo>
                  <a:lnTo>
                    <a:pt x="168004" y="555482"/>
                  </a:lnTo>
                  <a:lnTo>
                    <a:pt x="211727" y="561419"/>
                  </a:lnTo>
                  <a:lnTo>
                    <a:pt x="261378" y="563928"/>
                  </a:lnTo>
                  <a:lnTo>
                    <a:pt x="315796" y="561368"/>
                  </a:lnTo>
                  <a:lnTo>
                    <a:pt x="373821" y="552096"/>
                  </a:lnTo>
                  <a:lnTo>
                    <a:pt x="434290" y="534474"/>
                  </a:lnTo>
                  <a:lnTo>
                    <a:pt x="496045" y="506859"/>
                  </a:lnTo>
                  <a:lnTo>
                    <a:pt x="557923" y="467611"/>
                  </a:lnTo>
                  <a:lnTo>
                    <a:pt x="611277" y="420334"/>
                  </a:lnTo>
                  <a:lnTo>
                    <a:pt x="649513" y="370753"/>
                  </a:lnTo>
                  <a:lnTo>
                    <a:pt x="674794" y="320402"/>
                  </a:lnTo>
                  <a:lnTo>
                    <a:pt x="689285" y="270816"/>
                  </a:lnTo>
                  <a:lnTo>
                    <a:pt x="695148" y="223531"/>
                  </a:lnTo>
                  <a:lnTo>
                    <a:pt x="694547" y="180081"/>
                  </a:lnTo>
                  <a:lnTo>
                    <a:pt x="689645" y="142003"/>
                  </a:lnTo>
                  <a:lnTo>
                    <a:pt x="682606" y="110830"/>
                  </a:lnTo>
                  <a:lnTo>
                    <a:pt x="675593" y="88099"/>
                  </a:lnTo>
                  <a:lnTo>
                    <a:pt x="670770" y="75344"/>
                  </a:lnTo>
                  <a:lnTo>
                    <a:pt x="845946" y="0"/>
                  </a:lnTo>
                  <a:lnTo>
                    <a:pt x="866560" y="59729"/>
                  </a:lnTo>
                  <a:lnTo>
                    <a:pt x="880996" y="133472"/>
                  </a:lnTo>
                  <a:lnTo>
                    <a:pt x="884650" y="174419"/>
                  </a:lnTo>
                  <a:lnTo>
                    <a:pt x="885262" y="217454"/>
                  </a:lnTo>
                  <a:lnTo>
                    <a:pt x="882333" y="262106"/>
                  </a:lnTo>
                  <a:lnTo>
                    <a:pt x="875365" y="307901"/>
                  </a:lnTo>
                  <a:lnTo>
                    <a:pt x="863859" y="354370"/>
                  </a:lnTo>
                  <a:lnTo>
                    <a:pt x="847316" y="401039"/>
                  </a:lnTo>
                  <a:lnTo>
                    <a:pt x="825236" y="447438"/>
                  </a:lnTo>
                  <a:lnTo>
                    <a:pt x="797121" y="493094"/>
                  </a:lnTo>
                  <a:lnTo>
                    <a:pt x="762472" y="537536"/>
                  </a:lnTo>
                  <a:lnTo>
                    <a:pt x="720790" y="580292"/>
                  </a:lnTo>
                  <a:lnTo>
                    <a:pt x="671577" y="620890"/>
                  </a:lnTo>
                  <a:lnTo>
                    <a:pt x="608197" y="662777"/>
                  </a:lnTo>
                  <a:lnTo>
                    <a:pt x="544758" y="695526"/>
                  </a:lnTo>
                  <a:lnTo>
                    <a:pt x="481886" y="720051"/>
                  </a:lnTo>
                  <a:lnTo>
                    <a:pt x="420208" y="737264"/>
                  </a:lnTo>
                  <a:lnTo>
                    <a:pt x="360352" y="748079"/>
                  </a:lnTo>
                  <a:lnTo>
                    <a:pt x="302946" y="753410"/>
                  </a:lnTo>
                  <a:lnTo>
                    <a:pt x="248616" y="75417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368672" y="3487304"/>
              <a:ext cx="885825" cy="754380"/>
            </a:xfrm>
            <a:custGeom>
              <a:avLst/>
              <a:gdLst/>
              <a:ahLst/>
              <a:cxnLst/>
              <a:rect l="l" t="t" r="r" b="b"/>
              <a:pathLst>
                <a:path w="885825" h="754379">
                  <a:moveTo>
                    <a:pt x="0" y="705361"/>
                  </a:moveTo>
                  <a:lnTo>
                    <a:pt x="75606" y="530258"/>
                  </a:lnTo>
                  <a:lnTo>
                    <a:pt x="84009" y="533503"/>
                  </a:lnTo>
                  <a:lnTo>
                    <a:pt x="102984" y="539883"/>
                  </a:lnTo>
                  <a:lnTo>
                    <a:pt x="131369" y="547756"/>
                  </a:lnTo>
                  <a:lnTo>
                    <a:pt x="168004" y="555482"/>
                  </a:lnTo>
                  <a:lnTo>
                    <a:pt x="211727" y="561419"/>
                  </a:lnTo>
                  <a:lnTo>
                    <a:pt x="261378" y="563929"/>
                  </a:lnTo>
                  <a:lnTo>
                    <a:pt x="315796" y="561368"/>
                  </a:lnTo>
                  <a:lnTo>
                    <a:pt x="373821" y="552097"/>
                  </a:lnTo>
                  <a:lnTo>
                    <a:pt x="434290" y="534474"/>
                  </a:lnTo>
                  <a:lnTo>
                    <a:pt x="496045" y="506859"/>
                  </a:lnTo>
                  <a:lnTo>
                    <a:pt x="557923" y="467611"/>
                  </a:lnTo>
                  <a:lnTo>
                    <a:pt x="611277" y="420334"/>
                  </a:lnTo>
                  <a:lnTo>
                    <a:pt x="649513" y="370753"/>
                  </a:lnTo>
                  <a:lnTo>
                    <a:pt x="674794" y="320402"/>
                  </a:lnTo>
                  <a:lnTo>
                    <a:pt x="689285" y="270816"/>
                  </a:lnTo>
                  <a:lnTo>
                    <a:pt x="695148" y="223531"/>
                  </a:lnTo>
                  <a:lnTo>
                    <a:pt x="694547" y="180081"/>
                  </a:lnTo>
                  <a:lnTo>
                    <a:pt x="689645" y="142003"/>
                  </a:lnTo>
                  <a:lnTo>
                    <a:pt x="682606" y="110830"/>
                  </a:lnTo>
                  <a:lnTo>
                    <a:pt x="675593" y="88099"/>
                  </a:lnTo>
                  <a:lnTo>
                    <a:pt x="670770" y="75344"/>
                  </a:lnTo>
                  <a:lnTo>
                    <a:pt x="845946" y="0"/>
                  </a:lnTo>
                  <a:lnTo>
                    <a:pt x="866560" y="59729"/>
                  </a:lnTo>
                  <a:lnTo>
                    <a:pt x="880996" y="133472"/>
                  </a:lnTo>
                  <a:lnTo>
                    <a:pt x="884650" y="174419"/>
                  </a:lnTo>
                  <a:lnTo>
                    <a:pt x="885262" y="217454"/>
                  </a:lnTo>
                  <a:lnTo>
                    <a:pt x="882333" y="262106"/>
                  </a:lnTo>
                  <a:lnTo>
                    <a:pt x="875365" y="307901"/>
                  </a:lnTo>
                  <a:lnTo>
                    <a:pt x="863859" y="354370"/>
                  </a:lnTo>
                  <a:lnTo>
                    <a:pt x="847316" y="401039"/>
                  </a:lnTo>
                  <a:lnTo>
                    <a:pt x="825236" y="447438"/>
                  </a:lnTo>
                  <a:lnTo>
                    <a:pt x="797121" y="493094"/>
                  </a:lnTo>
                  <a:lnTo>
                    <a:pt x="762472" y="537536"/>
                  </a:lnTo>
                  <a:lnTo>
                    <a:pt x="720790" y="580292"/>
                  </a:lnTo>
                  <a:lnTo>
                    <a:pt x="671577" y="620890"/>
                  </a:lnTo>
                  <a:lnTo>
                    <a:pt x="608197" y="662777"/>
                  </a:lnTo>
                  <a:lnTo>
                    <a:pt x="544758" y="695526"/>
                  </a:lnTo>
                  <a:lnTo>
                    <a:pt x="481886" y="720051"/>
                  </a:lnTo>
                  <a:lnTo>
                    <a:pt x="420208" y="737264"/>
                  </a:lnTo>
                  <a:lnTo>
                    <a:pt x="360352" y="748079"/>
                  </a:lnTo>
                  <a:lnTo>
                    <a:pt x="302946" y="753410"/>
                  </a:lnTo>
                  <a:lnTo>
                    <a:pt x="248616" y="754171"/>
                  </a:lnTo>
                  <a:lnTo>
                    <a:pt x="197989" y="751276"/>
                  </a:lnTo>
                  <a:lnTo>
                    <a:pt x="151694" y="745637"/>
                  </a:lnTo>
                  <a:lnTo>
                    <a:pt x="110357" y="738169"/>
                  </a:lnTo>
                  <a:lnTo>
                    <a:pt x="45066" y="721398"/>
                  </a:lnTo>
                  <a:lnTo>
                    <a:pt x="7136" y="708272"/>
                  </a:lnTo>
                  <a:lnTo>
                    <a:pt x="0" y="705361"/>
                  </a:lnTo>
                  <a:close/>
                </a:path>
              </a:pathLst>
            </a:custGeom>
            <a:ln w="80626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678738" y="2317471"/>
              <a:ext cx="841375" cy="892810"/>
            </a:xfrm>
            <a:custGeom>
              <a:avLst/>
              <a:gdLst/>
              <a:ahLst/>
              <a:cxnLst/>
              <a:rect l="l" t="t" r="r" b="b"/>
              <a:pathLst>
                <a:path w="841375" h="892810">
                  <a:moveTo>
                    <a:pt x="481084" y="892267"/>
                  </a:moveTo>
                  <a:lnTo>
                    <a:pt x="0" y="243248"/>
                  </a:lnTo>
                  <a:lnTo>
                    <a:pt x="359913" y="0"/>
                  </a:lnTo>
                  <a:lnTo>
                    <a:pt x="840998" y="649133"/>
                  </a:lnTo>
                  <a:lnTo>
                    <a:pt x="481084" y="8922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678738" y="2317469"/>
              <a:ext cx="841375" cy="892810"/>
            </a:xfrm>
            <a:custGeom>
              <a:avLst/>
              <a:gdLst/>
              <a:ahLst/>
              <a:cxnLst/>
              <a:rect l="l" t="t" r="r" b="b"/>
              <a:pathLst>
                <a:path w="841375" h="892810">
                  <a:moveTo>
                    <a:pt x="840998" y="649133"/>
                  </a:moveTo>
                  <a:lnTo>
                    <a:pt x="359913" y="0"/>
                  </a:lnTo>
                  <a:lnTo>
                    <a:pt x="0" y="243248"/>
                  </a:lnTo>
                  <a:lnTo>
                    <a:pt x="481084" y="892267"/>
                  </a:lnTo>
                  <a:lnTo>
                    <a:pt x="840998" y="649133"/>
                  </a:lnTo>
                  <a:close/>
                </a:path>
              </a:pathLst>
            </a:custGeom>
            <a:ln w="80630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306094" y="2560720"/>
              <a:ext cx="854075" cy="886460"/>
            </a:xfrm>
            <a:custGeom>
              <a:avLst/>
              <a:gdLst/>
              <a:ahLst/>
              <a:cxnLst/>
              <a:rect l="l" t="t" r="r" b="b"/>
              <a:pathLst>
                <a:path w="854075" h="886460">
                  <a:moveTo>
                    <a:pt x="533533" y="886221"/>
                  </a:moveTo>
                  <a:lnTo>
                    <a:pt x="207232" y="841682"/>
                  </a:lnTo>
                  <a:lnTo>
                    <a:pt x="0" y="562215"/>
                  </a:lnTo>
                  <a:lnTo>
                    <a:pt x="52420" y="237087"/>
                  </a:lnTo>
                  <a:lnTo>
                    <a:pt x="372644" y="0"/>
                  </a:lnTo>
                  <a:lnTo>
                    <a:pt x="853728" y="649018"/>
                  </a:lnTo>
                  <a:lnTo>
                    <a:pt x="533533" y="88622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306094" y="2560718"/>
              <a:ext cx="854075" cy="886460"/>
            </a:xfrm>
            <a:custGeom>
              <a:avLst/>
              <a:gdLst/>
              <a:ahLst/>
              <a:cxnLst/>
              <a:rect l="l" t="t" r="r" b="b"/>
              <a:pathLst>
                <a:path w="854075" h="886460">
                  <a:moveTo>
                    <a:pt x="207232" y="841682"/>
                  </a:moveTo>
                  <a:lnTo>
                    <a:pt x="110370" y="710888"/>
                  </a:lnTo>
                  <a:lnTo>
                    <a:pt x="96977" y="692894"/>
                  </a:lnTo>
                  <a:lnTo>
                    <a:pt x="0" y="562216"/>
                  </a:lnTo>
                  <a:lnTo>
                    <a:pt x="52420" y="237087"/>
                  </a:lnTo>
                  <a:lnTo>
                    <a:pt x="372644" y="0"/>
                  </a:lnTo>
                  <a:lnTo>
                    <a:pt x="606547" y="315454"/>
                  </a:lnTo>
                  <a:lnTo>
                    <a:pt x="619940" y="333563"/>
                  </a:lnTo>
                  <a:lnTo>
                    <a:pt x="853728" y="649018"/>
                  </a:lnTo>
                  <a:lnTo>
                    <a:pt x="533533" y="886221"/>
                  </a:lnTo>
                  <a:lnTo>
                    <a:pt x="207232" y="841682"/>
                  </a:lnTo>
                  <a:close/>
                </a:path>
              </a:pathLst>
            </a:custGeom>
            <a:ln w="80630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964528" y="3183770"/>
              <a:ext cx="504190" cy="444500"/>
            </a:xfrm>
            <a:custGeom>
              <a:avLst/>
              <a:gdLst/>
              <a:ahLst/>
              <a:cxnLst/>
              <a:rect l="l" t="t" r="r" b="b"/>
              <a:pathLst>
                <a:path w="504190" h="444500">
                  <a:moveTo>
                    <a:pt x="116879" y="444233"/>
                  </a:moveTo>
                  <a:lnTo>
                    <a:pt x="0" y="286434"/>
                  </a:lnTo>
                  <a:lnTo>
                    <a:pt x="386785" y="0"/>
                  </a:lnTo>
                  <a:lnTo>
                    <a:pt x="503694" y="157655"/>
                  </a:lnTo>
                  <a:lnTo>
                    <a:pt x="116879" y="44423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964528" y="3183768"/>
              <a:ext cx="504190" cy="444500"/>
            </a:xfrm>
            <a:custGeom>
              <a:avLst/>
              <a:gdLst/>
              <a:ahLst/>
              <a:cxnLst/>
              <a:rect l="l" t="t" r="r" b="b"/>
              <a:pathLst>
                <a:path w="504190" h="444500">
                  <a:moveTo>
                    <a:pt x="116879" y="444233"/>
                  </a:moveTo>
                  <a:lnTo>
                    <a:pt x="0" y="286434"/>
                  </a:lnTo>
                  <a:lnTo>
                    <a:pt x="386785" y="0"/>
                  </a:lnTo>
                  <a:lnTo>
                    <a:pt x="503694" y="157655"/>
                  </a:lnTo>
                  <a:lnTo>
                    <a:pt x="116879" y="444233"/>
                  </a:lnTo>
                  <a:close/>
                </a:path>
              </a:pathLst>
            </a:custGeom>
            <a:ln w="80627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851552" y="1897105"/>
              <a:ext cx="1165225" cy="1164590"/>
            </a:xfrm>
            <a:custGeom>
              <a:avLst/>
              <a:gdLst/>
              <a:ahLst/>
              <a:cxnLst/>
              <a:rect l="l" t="t" r="r" b="b"/>
              <a:pathLst>
                <a:path w="1165225" h="1164589">
                  <a:moveTo>
                    <a:pt x="582555" y="1164421"/>
                  </a:moveTo>
                  <a:lnTo>
                    <a:pt x="534786" y="1162491"/>
                  </a:lnTo>
                  <a:lnTo>
                    <a:pt x="488079" y="1156800"/>
                  </a:lnTo>
                  <a:lnTo>
                    <a:pt x="442583" y="1147499"/>
                  </a:lnTo>
                  <a:lnTo>
                    <a:pt x="398450" y="1134737"/>
                  </a:lnTo>
                  <a:lnTo>
                    <a:pt x="355828" y="1118663"/>
                  </a:lnTo>
                  <a:lnTo>
                    <a:pt x="314869" y="1099430"/>
                  </a:lnTo>
                  <a:lnTo>
                    <a:pt x="275722" y="1077185"/>
                  </a:lnTo>
                  <a:lnTo>
                    <a:pt x="238536" y="1052078"/>
                  </a:lnTo>
                  <a:lnTo>
                    <a:pt x="203464" y="1024261"/>
                  </a:lnTo>
                  <a:lnTo>
                    <a:pt x="170653" y="993882"/>
                  </a:lnTo>
                  <a:lnTo>
                    <a:pt x="140255" y="961092"/>
                  </a:lnTo>
                  <a:lnTo>
                    <a:pt x="112420" y="926040"/>
                  </a:lnTo>
                  <a:lnTo>
                    <a:pt x="87297" y="888876"/>
                  </a:lnTo>
                  <a:lnTo>
                    <a:pt x="65037" y="849751"/>
                  </a:lnTo>
                  <a:lnTo>
                    <a:pt x="45790" y="808814"/>
                  </a:lnTo>
                  <a:lnTo>
                    <a:pt x="29705" y="766215"/>
                  </a:lnTo>
                  <a:lnTo>
                    <a:pt x="16934" y="722103"/>
                  </a:lnTo>
                  <a:lnTo>
                    <a:pt x="7626" y="676630"/>
                  </a:lnTo>
                  <a:lnTo>
                    <a:pt x="1931" y="629944"/>
                  </a:lnTo>
                  <a:lnTo>
                    <a:pt x="0" y="582196"/>
                  </a:lnTo>
                  <a:lnTo>
                    <a:pt x="1931" y="534432"/>
                  </a:lnTo>
                  <a:lnTo>
                    <a:pt x="7626" y="487735"/>
                  </a:lnTo>
                  <a:lnTo>
                    <a:pt x="16934" y="442253"/>
                  </a:lnTo>
                  <a:lnTo>
                    <a:pt x="29705" y="398136"/>
                  </a:lnTo>
                  <a:lnTo>
                    <a:pt x="45790" y="355534"/>
                  </a:lnTo>
                  <a:lnTo>
                    <a:pt x="65037" y="314596"/>
                  </a:lnTo>
                  <a:lnTo>
                    <a:pt x="87297" y="275472"/>
                  </a:lnTo>
                  <a:lnTo>
                    <a:pt x="112420" y="238312"/>
                  </a:lnTo>
                  <a:lnTo>
                    <a:pt x="140255" y="203265"/>
                  </a:lnTo>
                  <a:lnTo>
                    <a:pt x="170653" y="170481"/>
                  </a:lnTo>
                  <a:lnTo>
                    <a:pt x="203464" y="140109"/>
                  </a:lnTo>
                  <a:lnTo>
                    <a:pt x="238536" y="112299"/>
                  </a:lnTo>
                  <a:lnTo>
                    <a:pt x="275722" y="87200"/>
                  </a:lnTo>
                  <a:lnTo>
                    <a:pt x="314869" y="64963"/>
                  </a:lnTo>
                  <a:lnTo>
                    <a:pt x="355828" y="45736"/>
                  </a:lnTo>
                  <a:lnTo>
                    <a:pt x="398450" y="29670"/>
                  </a:lnTo>
                  <a:lnTo>
                    <a:pt x="442583" y="16914"/>
                  </a:lnTo>
                  <a:lnTo>
                    <a:pt x="488079" y="7617"/>
                  </a:lnTo>
                  <a:lnTo>
                    <a:pt x="534786" y="1929"/>
                  </a:lnTo>
                  <a:lnTo>
                    <a:pt x="582555" y="0"/>
                  </a:lnTo>
                  <a:lnTo>
                    <a:pt x="630339" y="1929"/>
                  </a:lnTo>
                  <a:lnTo>
                    <a:pt x="677059" y="7617"/>
                  </a:lnTo>
                  <a:lnTo>
                    <a:pt x="722565" y="16914"/>
                  </a:lnTo>
                  <a:lnTo>
                    <a:pt x="766707" y="29670"/>
                  </a:lnTo>
                  <a:lnTo>
                    <a:pt x="809334" y="45736"/>
                  </a:lnTo>
                  <a:lnTo>
                    <a:pt x="850297" y="64963"/>
                  </a:lnTo>
                  <a:lnTo>
                    <a:pt x="889447" y="87200"/>
                  </a:lnTo>
                  <a:lnTo>
                    <a:pt x="926633" y="112299"/>
                  </a:lnTo>
                  <a:lnTo>
                    <a:pt x="961705" y="140109"/>
                  </a:lnTo>
                  <a:lnTo>
                    <a:pt x="994514" y="170481"/>
                  </a:lnTo>
                  <a:lnTo>
                    <a:pt x="1024909" y="203265"/>
                  </a:lnTo>
                  <a:lnTo>
                    <a:pt x="1052741" y="238312"/>
                  </a:lnTo>
                  <a:lnTo>
                    <a:pt x="1077861" y="275472"/>
                  </a:lnTo>
                  <a:lnTo>
                    <a:pt x="1100117" y="314596"/>
                  </a:lnTo>
                  <a:lnTo>
                    <a:pt x="1119360" y="355534"/>
                  </a:lnTo>
                  <a:lnTo>
                    <a:pt x="1135441" y="398136"/>
                  </a:lnTo>
                  <a:lnTo>
                    <a:pt x="1148209" y="442253"/>
                  </a:lnTo>
                  <a:lnTo>
                    <a:pt x="1157514" y="487735"/>
                  </a:lnTo>
                  <a:lnTo>
                    <a:pt x="1163208" y="534432"/>
                  </a:lnTo>
                  <a:lnTo>
                    <a:pt x="1165139" y="582196"/>
                  </a:lnTo>
                  <a:lnTo>
                    <a:pt x="1163208" y="629944"/>
                  </a:lnTo>
                  <a:lnTo>
                    <a:pt x="1157514" y="676630"/>
                  </a:lnTo>
                  <a:lnTo>
                    <a:pt x="1148209" y="722103"/>
                  </a:lnTo>
                  <a:lnTo>
                    <a:pt x="1135441" y="766215"/>
                  </a:lnTo>
                  <a:lnTo>
                    <a:pt x="1119360" y="808814"/>
                  </a:lnTo>
                  <a:lnTo>
                    <a:pt x="1100117" y="849751"/>
                  </a:lnTo>
                  <a:lnTo>
                    <a:pt x="1077861" y="888876"/>
                  </a:lnTo>
                  <a:lnTo>
                    <a:pt x="1052741" y="926040"/>
                  </a:lnTo>
                  <a:lnTo>
                    <a:pt x="1024909" y="961092"/>
                  </a:lnTo>
                  <a:lnTo>
                    <a:pt x="994514" y="993882"/>
                  </a:lnTo>
                  <a:lnTo>
                    <a:pt x="961705" y="1024261"/>
                  </a:lnTo>
                  <a:lnTo>
                    <a:pt x="926633" y="1052078"/>
                  </a:lnTo>
                  <a:lnTo>
                    <a:pt x="889447" y="1077185"/>
                  </a:lnTo>
                  <a:lnTo>
                    <a:pt x="850297" y="1099430"/>
                  </a:lnTo>
                  <a:lnTo>
                    <a:pt x="809334" y="1118663"/>
                  </a:lnTo>
                  <a:lnTo>
                    <a:pt x="766707" y="1134737"/>
                  </a:lnTo>
                  <a:lnTo>
                    <a:pt x="722565" y="1147499"/>
                  </a:lnTo>
                  <a:lnTo>
                    <a:pt x="677059" y="1156800"/>
                  </a:lnTo>
                  <a:lnTo>
                    <a:pt x="630339" y="1162491"/>
                  </a:lnTo>
                  <a:lnTo>
                    <a:pt x="582555" y="116442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851552" y="1897074"/>
              <a:ext cx="1165225" cy="1164590"/>
            </a:xfrm>
            <a:custGeom>
              <a:avLst/>
              <a:gdLst/>
              <a:ahLst/>
              <a:cxnLst/>
              <a:rect l="l" t="t" r="r" b="b"/>
              <a:pathLst>
                <a:path w="1165225" h="1164589">
                  <a:moveTo>
                    <a:pt x="1165139" y="582225"/>
                  </a:moveTo>
                  <a:lnTo>
                    <a:pt x="1163207" y="629973"/>
                  </a:lnTo>
                  <a:lnTo>
                    <a:pt x="1157514" y="676659"/>
                  </a:lnTo>
                  <a:lnTo>
                    <a:pt x="1148209" y="722132"/>
                  </a:lnTo>
                  <a:lnTo>
                    <a:pt x="1135441" y="766243"/>
                  </a:lnTo>
                  <a:lnTo>
                    <a:pt x="1119360" y="808843"/>
                  </a:lnTo>
                  <a:lnTo>
                    <a:pt x="1100117" y="849780"/>
                  </a:lnTo>
                  <a:lnTo>
                    <a:pt x="1077861" y="888905"/>
                  </a:lnTo>
                  <a:lnTo>
                    <a:pt x="1052741" y="926069"/>
                  </a:lnTo>
                  <a:lnTo>
                    <a:pt x="1024909" y="961121"/>
                  </a:lnTo>
                  <a:lnTo>
                    <a:pt x="994514" y="993911"/>
                  </a:lnTo>
                  <a:lnTo>
                    <a:pt x="961705" y="1024290"/>
                  </a:lnTo>
                  <a:lnTo>
                    <a:pt x="926633" y="1052107"/>
                  </a:lnTo>
                  <a:lnTo>
                    <a:pt x="889447" y="1077213"/>
                  </a:lnTo>
                  <a:lnTo>
                    <a:pt x="850297" y="1099458"/>
                  </a:lnTo>
                  <a:lnTo>
                    <a:pt x="809334" y="1118692"/>
                  </a:lnTo>
                  <a:lnTo>
                    <a:pt x="766707" y="1134765"/>
                  </a:lnTo>
                  <a:lnTo>
                    <a:pt x="722565" y="1147528"/>
                  </a:lnTo>
                  <a:lnTo>
                    <a:pt x="677059" y="1156829"/>
                  </a:lnTo>
                  <a:lnTo>
                    <a:pt x="630339" y="1162520"/>
                  </a:lnTo>
                  <a:lnTo>
                    <a:pt x="582555" y="1164450"/>
                  </a:lnTo>
                  <a:lnTo>
                    <a:pt x="534786" y="1162520"/>
                  </a:lnTo>
                  <a:lnTo>
                    <a:pt x="488079" y="1156829"/>
                  </a:lnTo>
                  <a:lnTo>
                    <a:pt x="442583" y="1147528"/>
                  </a:lnTo>
                  <a:lnTo>
                    <a:pt x="398450" y="1134765"/>
                  </a:lnTo>
                  <a:lnTo>
                    <a:pt x="355828" y="1118692"/>
                  </a:lnTo>
                  <a:lnTo>
                    <a:pt x="314869" y="1099458"/>
                  </a:lnTo>
                  <a:lnTo>
                    <a:pt x="275722" y="1077213"/>
                  </a:lnTo>
                  <a:lnTo>
                    <a:pt x="238536" y="1052107"/>
                  </a:lnTo>
                  <a:lnTo>
                    <a:pt x="203464" y="1024290"/>
                  </a:lnTo>
                  <a:lnTo>
                    <a:pt x="170653" y="993911"/>
                  </a:lnTo>
                  <a:lnTo>
                    <a:pt x="140255" y="961121"/>
                  </a:lnTo>
                  <a:lnTo>
                    <a:pt x="112420" y="926069"/>
                  </a:lnTo>
                  <a:lnTo>
                    <a:pt x="87297" y="888905"/>
                  </a:lnTo>
                  <a:lnTo>
                    <a:pt x="65037" y="849780"/>
                  </a:lnTo>
                  <a:lnTo>
                    <a:pt x="45790" y="808843"/>
                  </a:lnTo>
                  <a:lnTo>
                    <a:pt x="29705" y="766243"/>
                  </a:lnTo>
                  <a:lnTo>
                    <a:pt x="16934" y="722132"/>
                  </a:lnTo>
                  <a:lnTo>
                    <a:pt x="7626" y="676659"/>
                  </a:lnTo>
                  <a:lnTo>
                    <a:pt x="1931" y="629973"/>
                  </a:lnTo>
                  <a:lnTo>
                    <a:pt x="0" y="582225"/>
                  </a:lnTo>
                  <a:lnTo>
                    <a:pt x="1931" y="534461"/>
                  </a:lnTo>
                  <a:lnTo>
                    <a:pt x="7626" y="487763"/>
                  </a:lnTo>
                  <a:lnTo>
                    <a:pt x="16934" y="442280"/>
                  </a:lnTo>
                  <a:lnTo>
                    <a:pt x="29705" y="398162"/>
                  </a:lnTo>
                  <a:lnTo>
                    <a:pt x="45790" y="355558"/>
                  </a:lnTo>
                  <a:lnTo>
                    <a:pt x="65037" y="314619"/>
                  </a:lnTo>
                  <a:lnTo>
                    <a:pt x="87297" y="275493"/>
                  </a:lnTo>
                  <a:lnTo>
                    <a:pt x="112420" y="238331"/>
                  </a:lnTo>
                  <a:lnTo>
                    <a:pt x="140255" y="203282"/>
                  </a:lnTo>
                  <a:lnTo>
                    <a:pt x="170653" y="170495"/>
                  </a:lnTo>
                  <a:lnTo>
                    <a:pt x="203464" y="140121"/>
                  </a:lnTo>
                  <a:lnTo>
                    <a:pt x="238536" y="112309"/>
                  </a:lnTo>
                  <a:lnTo>
                    <a:pt x="275722" y="87209"/>
                  </a:lnTo>
                  <a:lnTo>
                    <a:pt x="314869" y="64969"/>
                  </a:lnTo>
                  <a:lnTo>
                    <a:pt x="355828" y="45741"/>
                  </a:lnTo>
                  <a:lnTo>
                    <a:pt x="398450" y="29673"/>
                  </a:lnTo>
                  <a:lnTo>
                    <a:pt x="442583" y="16915"/>
                  </a:lnTo>
                  <a:lnTo>
                    <a:pt x="488079" y="7617"/>
                  </a:lnTo>
                  <a:lnTo>
                    <a:pt x="534786" y="1929"/>
                  </a:lnTo>
                  <a:lnTo>
                    <a:pt x="582555" y="0"/>
                  </a:lnTo>
                  <a:lnTo>
                    <a:pt x="630339" y="1929"/>
                  </a:lnTo>
                  <a:lnTo>
                    <a:pt x="677059" y="7617"/>
                  </a:lnTo>
                  <a:lnTo>
                    <a:pt x="722565" y="16915"/>
                  </a:lnTo>
                  <a:lnTo>
                    <a:pt x="766707" y="29673"/>
                  </a:lnTo>
                  <a:lnTo>
                    <a:pt x="809334" y="45741"/>
                  </a:lnTo>
                  <a:lnTo>
                    <a:pt x="850297" y="64969"/>
                  </a:lnTo>
                  <a:lnTo>
                    <a:pt x="889447" y="87209"/>
                  </a:lnTo>
                  <a:lnTo>
                    <a:pt x="926633" y="112309"/>
                  </a:lnTo>
                  <a:lnTo>
                    <a:pt x="961705" y="140121"/>
                  </a:lnTo>
                  <a:lnTo>
                    <a:pt x="994514" y="170495"/>
                  </a:lnTo>
                  <a:lnTo>
                    <a:pt x="1024909" y="203282"/>
                  </a:lnTo>
                  <a:lnTo>
                    <a:pt x="1052741" y="238331"/>
                  </a:lnTo>
                  <a:lnTo>
                    <a:pt x="1077861" y="275493"/>
                  </a:lnTo>
                  <a:lnTo>
                    <a:pt x="1100117" y="314619"/>
                  </a:lnTo>
                  <a:lnTo>
                    <a:pt x="1119360" y="355558"/>
                  </a:lnTo>
                  <a:lnTo>
                    <a:pt x="1135441" y="398162"/>
                  </a:lnTo>
                  <a:lnTo>
                    <a:pt x="1148209" y="442280"/>
                  </a:lnTo>
                  <a:lnTo>
                    <a:pt x="1157514" y="487763"/>
                  </a:lnTo>
                  <a:lnTo>
                    <a:pt x="1163207" y="534461"/>
                  </a:lnTo>
                  <a:lnTo>
                    <a:pt x="1165139" y="582225"/>
                  </a:lnTo>
                  <a:close/>
                </a:path>
              </a:pathLst>
            </a:custGeom>
            <a:ln w="80629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038651" y="2136870"/>
              <a:ext cx="791845" cy="685165"/>
            </a:xfrm>
            <a:custGeom>
              <a:avLst/>
              <a:gdLst/>
              <a:ahLst/>
              <a:cxnLst/>
              <a:rect l="l" t="t" r="r" b="b"/>
              <a:pathLst>
                <a:path w="791845" h="685164">
                  <a:moveTo>
                    <a:pt x="593355" y="685006"/>
                  </a:moveTo>
                  <a:lnTo>
                    <a:pt x="197670" y="685006"/>
                  </a:lnTo>
                  <a:lnTo>
                    <a:pt x="0" y="342431"/>
                  </a:lnTo>
                  <a:lnTo>
                    <a:pt x="197670" y="0"/>
                  </a:lnTo>
                  <a:lnTo>
                    <a:pt x="593355" y="0"/>
                  </a:lnTo>
                  <a:lnTo>
                    <a:pt x="791256" y="342431"/>
                  </a:lnTo>
                  <a:lnTo>
                    <a:pt x="593355" y="68500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038651" y="2136868"/>
              <a:ext cx="791845" cy="685165"/>
            </a:xfrm>
            <a:custGeom>
              <a:avLst/>
              <a:gdLst/>
              <a:ahLst/>
              <a:cxnLst/>
              <a:rect l="l" t="t" r="r" b="b"/>
              <a:pathLst>
                <a:path w="791845" h="685164">
                  <a:moveTo>
                    <a:pt x="197670" y="685006"/>
                  </a:moveTo>
                  <a:lnTo>
                    <a:pt x="0" y="342431"/>
                  </a:lnTo>
                  <a:lnTo>
                    <a:pt x="197670" y="0"/>
                  </a:lnTo>
                  <a:lnTo>
                    <a:pt x="593355" y="0"/>
                  </a:lnTo>
                  <a:lnTo>
                    <a:pt x="791256" y="342431"/>
                  </a:lnTo>
                  <a:lnTo>
                    <a:pt x="593355" y="685006"/>
                  </a:lnTo>
                  <a:lnTo>
                    <a:pt x="197670" y="685006"/>
                  </a:lnTo>
                  <a:close/>
                </a:path>
              </a:pathLst>
            </a:custGeom>
            <a:ln w="80627">
              <a:solidFill>
                <a:srgbClr val="1717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3562749" y="4003329"/>
            <a:ext cx="9331325" cy="1790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50" b="0" spc="985" dirty="0">
                <a:solidFill>
                  <a:srgbClr val="FFFFFF"/>
                </a:solidFill>
                <a:latin typeface="Verdana"/>
                <a:cs typeface="Verdana"/>
              </a:rPr>
              <a:t>THANK</a:t>
            </a:r>
            <a:r>
              <a:rPr sz="11550" b="0" spc="-16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550" b="0" spc="260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endParaRPr sz="11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721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1606" y="687058"/>
            <a:ext cx="17526000" cy="66675"/>
          </a:xfrm>
          <a:custGeom>
            <a:avLst/>
            <a:gdLst/>
            <a:ahLst/>
            <a:cxnLst/>
            <a:rect l="l" t="t" r="r" b="b"/>
            <a:pathLst>
              <a:path w="17526000" h="66675">
                <a:moveTo>
                  <a:pt x="17526000" y="66675"/>
                </a:moveTo>
                <a:lnTo>
                  <a:pt x="0" y="66675"/>
                </a:lnTo>
                <a:lnTo>
                  <a:pt x="0" y="0"/>
                </a:lnTo>
                <a:lnTo>
                  <a:pt x="17526000" y="0"/>
                </a:lnTo>
                <a:lnTo>
                  <a:pt x="17526000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0347" y="9508327"/>
            <a:ext cx="17526000" cy="66675"/>
          </a:xfrm>
          <a:custGeom>
            <a:avLst/>
            <a:gdLst/>
            <a:ahLst/>
            <a:cxnLst/>
            <a:rect l="l" t="t" r="r" b="b"/>
            <a:pathLst>
              <a:path w="17526000" h="66675">
                <a:moveTo>
                  <a:pt x="17526000" y="66675"/>
                </a:moveTo>
                <a:lnTo>
                  <a:pt x="0" y="66675"/>
                </a:lnTo>
                <a:lnTo>
                  <a:pt x="0" y="0"/>
                </a:lnTo>
                <a:lnTo>
                  <a:pt x="17526000" y="0"/>
                </a:lnTo>
                <a:lnTo>
                  <a:pt x="17526000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92789" y="695171"/>
            <a:ext cx="4900295" cy="1062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800" spc="-220" dirty="0">
                <a:solidFill>
                  <a:srgbClr val="FFFFFF"/>
                </a:solidFill>
                <a:latin typeface="Verdana"/>
                <a:cs typeface="Verdana"/>
              </a:rPr>
              <a:t>ABSTRACT</a:t>
            </a:r>
            <a:endParaRPr sz="6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1510" y="9785304"/>
            <a:ext cx="14800580" cy="4064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Meghana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Ankam(187R1A0564) </a:t>
            </a:r>
            <a:r>
              <a:rPr sz="2200" b="1" spc="595" dirty="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sz="2200" b="1" spc="-3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Jayendra </a:t>
            </a: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(187R1A0574)|Ashritha </a:t>
            </a: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Reddy(187R1A05A8)</a:t>
            </a:r>
            <a:r>
              <a:rPr sz="2200" spc="40" dirty="0">
                <a:solidFill>
                  <a:srgbClr val="FFFFFF"/>
                </a:solidFill>
                <a:latin typeface="Arial Black"/>
                <a:cs typeface="Arial Black"/>
              </a:rPr>
              <a:t>|</a:t>
            </a: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Lalitha (187r1a0563)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7459" y="2227082"/>
            <a:ext cx="16876395" cy="5264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500"/>
              </a:lnSpc>
              <a:spcBef>
                <a:spcPts val="95"/>
              </a:spcBef>
            </a:pPr>
            <a:r>
              <a:rPr sz="2950" spc="9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950" spc="-15" dirty="0">
                <a:solidFill>
                  <a:srgbClr val="FFFFFF"/>
                </a:solidFill>
                <a:latin typeface="Verdana"/>
                <a:cs typeface="Verdana"/>
              </a:rPr>
              <a:t>present </a:t>
            </a:r>
            <a:r>
              <a:rPr sz="2950" spc="40" dirty="0">
                <a:solidFill>
                  <a:srgbClr val="FFFFFF"/>
                </a:solidFill>
                <a:latin typeface="Verdana"/>
                <a:cs typeface="Verdana"/>
              </a:rPr>
              <a:t>world </a:t>
            </a:r>
            <a:r>
              <a:rPr sz="2950" spc="-25" dirty="0">
                <a:solidFill>
                  <a:srgbClr val="FFFFFF"/>
                </a:solidFill>
                <a:latin typeface="Verdana"/>
                <a:cs typeface="Verdana"/>
              </a:rPr>
              <a:t>everyone </a:t>
            </a:r>
            <a:r>
              <a:rPr sz="2950" spc="1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950" spc="120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950" spc="-5" dirty="0">
                <a:solidFill>
                  <a:srgbClr val="FFFFFF"/>
                </a:solidFill>
                <a:latin typeface="Verdana"/>
                <a:cs typeface="Verdana"/>
              </a:rPr>
              <a:t>need </a:t>
            </a:r>
            <a:r>
              <a:rPr sz="2950" spc="-40" dirty="0">
                <a:solidFill>
                  <a:srgbClr val="FFFFFF"/>
                </a:solidFill>
                <a:latin typeface="Verdana"/>
                <a:cs typeface="Verdana"/>
              </a:rPr>
              <a:t>about </a:t>
            </a:r>
            <a:r>
              <a:rPr sz="2950" spc="-1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950" spc="-65" dirty="0">
                <a:solidFill>
                  <a:srgbClr val="FFFFFF"/>
                </a:solidFill>
                <a:latin typeface="Verdana"/>
                <a:cs typeface="Verdana"/>
              </a:rPr>
              <a:t>safety </a:t>
            </a:r>
            <a:r>
              <a:rPr sz="2950" spc="5" dirty="0">
                <a:solidFill>
                  <a:srgbClr val="FFFFFF"/>
                </a:solidFill>
                <a:latin typeface="Verdana"/>
                <a:cs typeface="Verdana"/>
              </a:rPr>
              <a:t>due </a:t>
            </a:r>
            <a:r>
              <a:rPr sz="2950" spc="-4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950" spc="10" dirty="0">
                <a:solidFill>
                  <a:srgbClr val="FFFFFF"/>
                </a:solidFill>
                <a:latin typeface="Verdana"/>
                <a:cs typeface="Verdana"/>
              </a:rPr>
              <a:t>increase </a:t>
            </a:r>
            <a:r>
              <a:rPr sz="2950" spc="120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950" spc="75" dirty="0">
                <a:solidFill>
                  <a:srgbClr val="FFFFFF"/>
                </a:solidFill>
                <a:latin typeface="Verdana"/>
                <a:cs typeface="Verdana"/>
              </a:rPr>
              <a:t>crime</a:t>
            </a:r>
            <a:r>
              <a:rPr sz="2950" spc="-6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Verdana"/>
                <a:cs typeface="Verdana"/>
              </a:rPr>
              <a:t>rate </a:t>
            </a:r>
            <a:r>
              <a:rPr sz="2950" spc="15" dirty="0">
                <a:solidFill>
                  <a:srgbClr val="FFFFFF"/>
                </a:solidFill>
                <a:latin typeface="Verdana"/>
                <a:cs typeface="Verdana"/>
              </a:rPr>
              <a:t>this  </a:t>
            </a:r>
            <a:r>
              <a:rPr sz="2950" spc="-55" dirty="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sz="29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Verdana"/>
                <a:cs typeface="Verdana"/>
              </a:rPr>
              <a:t>led</a:t>
            </a:r>
            <a:r>
              <a:rPr sz="29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9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9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Verdana"/>
                <a:cs typeface="Verdana"/>
              </a:rPr>
              <a:t>increase</a:t>
            </a:r>
            <a:r>
              <a:rPr sz="29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95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Verdana"/>
                <a:cs typeface="Verdana"/>
              </a:rPr>
              <a:t>importance</a:t>
            </a:r>
            <a:r>
              <a:rPr sz="29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9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Verdana"/>
                <a:cs typeface="Verdana"/>
              </a:rPr>
              <a:t>surveillance</a:t>
            </a:r>
            <a:r>
              <a:rPr sz="29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00" dirty="0">
                <a:solidFill>
                  <a:srgbClr val="FFFFFF"/>
                </a:solidFill>
                <a:latin typeface="Verdana"/>
                <a:cs typeface="Verdana"/>
              </a:rPr>
              <a:t>system.</a:t>
            </a:r>
            <a:r>
              <a:rPr sz="2950" spc="4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Verdana"/>
                <a:cs typeface="Verdana"/>
              </a:rPr>
              <a:t>Project</a:t>
            </a:r>
            <a:r>
              <a:rPr sz="29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9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9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Verdana"/>
                <a:cs typeface="Verdana"/>
              </a:rPr>
              <a:t>design</a:t>
            </a:r>
            <a:r>
              <a:rPr sz="29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9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Verdana"/>
                <a:cs typeface="Verdana"/>
              </a:rPr>
              <a:t>build</a:t>
            </a:r>
            <a:r>
              <a:rPr sz="29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50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2950" spc="30" dirty="0">
                <a:solidFill>
                  <a:srgbClr val="FFFFFF"/>
                </a:solidFill>
                <a:latin typeface="Verdana"/>
                <a:cs typeface="Verdana"/>
              </a:rPr>
              <a:t>manually</a:t>
            </a:r>
            <a:r>
              <a:rPr sz="29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Verdana"/>
                <a:cs typeface="Verdana"/>
              </a:rPr>
              <a:t>controlled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Verdana"/>
                <a:cs typeface="Verdana"/>
              </a:rPr>
              <a:t>surveillance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robot.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9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Verdana"/>
                <a:cs typeface="Verdana"/>
              </a:rPr>
              <a:t>main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Verdana"/>
                <a:cs typeface="Verdana"/>
              </a:rPr>
              <a:t>purpose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9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dirty="0">
                <a:solidFill>
                  <a:srgbClr val="FFFFFF"/>
                </a:solidFill>
                <a:latin typeface="Verdana"/>
                <a:cs typeface="Verdana"/>
              </a:rPr>
              <a:t>robot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4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9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Verdana"/>
                <a:cs typeface="Verdana"/>
              </a:rPr>
              <a:t>able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Verdana"/>
                <a:cs typeface="Verdana"/>
              </a:rPr>
              <a:t>roam  </a:t>
            </a:r>
            <a:r>
              <a:rPr sz="2950" spc="20" dirty="0">
                <a:solidFill>
                  <a:srgbClr val="FFFFFF"/>
                </a:solidFill>
                <a:latin typeface="Verdana"/>
                <a:cs typeface="Verdana"/>
              </a:rPr>
              <a:t>around</a:t>
            </a:r>
            <a:r>
              <a:rPr sz="29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5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Verdana"/>
                <a:cs typeface="Verdana"/>
              </a:rPr>
              <a:t>given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Verdana"/>
                <a:cs typeface="Verdana"/>
              </a:rPr>
              <a:t>environment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Verdana"/>
                <a:cs typeface="Verdana"/>
              </a:rPr>
              <a:t>while</a:t>
            </a:r>
            <a:r>
              <a:rPr sz="29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Verdana"/>
                <a:cs typeface="Verdana"/>
              </a:rPr>
              <a:t>transmitting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dirty="0">
                <a:solidFill>
                  <a:srgbClr val="FFFFFF"/>
                </a:solidFill>
                <a:latin typeface="Verdana"/>
                <a:cs typeface="Verdana"/>
              </a:rPr>
              <a:t>back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Verdana"/>
                <a:cs typeface="Verdana"/>
              </a:rPr>
              <a:t>real</a:t>
            </a:r>
            <a:r>
              <a:rPr sz="29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00" dirty="0">
                <a:solidFill>
                  <a:srgbClr val="FFFFFF"/>
                </a:solidFill>
                <a:latin typeface="Verdana"/>
                <a:cs typeface="Verdana"/>
              </a:rPr>
              <a:t>(video)</a:t>
            </a:r>
            <a:r>
              <a:rPr sz="295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95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Verdana"/>
                <a:cs typeface="Verdana"/>
              </a:rPr>
              <a:t>ground  </a:t>
            </a:r>
            <a:r>
              <a:rPr sz="2950" spc="-75" dirty="0">
                <a:solidFill>
                  <a:srgbClr val="FFFFFF"/>
                </a:solidFill>
                <a:latin typeface="Verdana"/>
                <a:cs typeface="Verdana"/>
              </a:rPr>
              <a:t>station. </a:t>
            </a:r>
            <a:r>
              <a:rPr sz="2950" spc="95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Verdana"/>
                <a:cs typeface="Verdana"/>
              </a:rPr>
              <a:t>real</a:t>
            </a:r>
            <a:r>
              <a:rPr sz="295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95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Verdana"/>
                <a:cs typeface="Verdana"/>
              </a:rPr>
              <a:t>then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4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Verdana"/>
                <a:cs typeface="Verdana"/>
              </a:rPr>
              <a:t>used</a:t>
            </a:r>
            <a:r>
              <a:rPr sz="295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Verdana"/>
                <a:cs typeface="Verdana"/>
              </a:rPr>
              <a:t>controller</a:t>
            </a:r>
            <a:r>
              <a:rPr sz="295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55" dirty="0">
                <a:solidFill>
                  <a:srgbClr val="FFFFFF"/>
                </a:solidFill>
                <a:latin typeface="Verdana"/>
                <a:cs typeface="Verdana"/>
              </a:rPr>
              <a:t>(human)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35" dirty="0">
                <a:solidFill>
                  <a:srgbClr val="FFFFFF"/>
                </a:solidFill>
                <a:latin typeface="Verdana"/>
                <a:cs typeface="Verdana"/>
              </a:rPr>
              <a:t>move</a:t>
            </a:r>
            <a:r>
              <a:rPr sz="295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dirty="0">
                <a:solidFill>
                  <a:srgbClr val="FFFFFF"/>
                </a:solidFill>
                <a:latin typeface="Verdana"/>
                <a:cs typeface="Verdana"/>
              </a:rPr>
              <a:t>robot  </a:t>
            </a:r>
            <a:r>
              <a:rPr sz="2950" spc="-40" dirty="0">
                <a:solidFill>
                  <a:srgbClr val="FFFFFF"/>
                </a:solidFill>
                <a:latin typeface="Verdana"/>
                <a:cs typeface="Verdana"/>
              </a:rPr>
              <a:t>around.</a:t>
            </a:r>
            <a:r>
              <a:rPr sz="295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9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dirty="0">
                <a:solidFill>
                  <a:srgbClr val="FFFFFF"/>
                </a:solidFill>
                <a:latin typeface="Verdana"/>
                <a:cs typeface="Verdana"/>
              </a:rPr>
              <a:t>robot</a:t>
            </a:r>
            <a:r>
              <a:rPr sz="295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9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Verdana"/>
                <a:cs typeface="Verdana"/>
              </a:rPr>
              <a:t>mainly</a:t>
            </a:r>
            <a:r>
              <a:rPr sz="295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Verdana"/>
                <a:cs typeface="Verdana"/>
              </a:rPr>
              <a:t>designed</a:t>
            </a:r>
            <a:r>
              <a:rPr sz="29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95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Verdana"/>
                <a:cs typeface="Verdana"/>
              </a:rPr>
              <a:t>army</a:t>
            </a:r>
            <a:r>
              <a:rPr sz="29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Verdana"/>
                <a:cs typeface="Verdana"/>
              </a:rPr>
              <a:t>operations</a:t>
            </a:r>
            <a:r>
              <a:rPr sz="295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sz="29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55" dirty="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sz="295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Verdana"/>
                <a:cs typeface="Verdana"/>
              </a:rPr>
              <a:t>robotic</a:t>
            </a:r>
            <a:r>
              <a:rPr sz="29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Verdana"/>
                <a:cs typeface="Verdana"/>
              </a:rPr>
              <a:t>arm</a:t>
            </a:r>
            <a:r>
              <a:rPr sz="295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9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Verdana"/>
                <a:cs typeface="Verdana"/>
              </a:rPr>
              <a:t>front</a:t>
            </a:r>
            <a:r>
              <a:rPr sz="295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Verdana"/>
                <a:cs typeface="Verdana"/>
              </a:rPr>
              <a:t>to  </a:t>
            </a:r>
            <a:r>
              <a:rPr sz="2950" spc="-15" dirty="0">
                <a:solidFill>
                  <a:srgbClr val="FFFFFF"/>
                </a:solidFill>
                <a:latin typeface="Verdana"/>
                <a:cs typeface="Verdana"/>
              </a:rPr>
              <a:t>do </a:t>
            </a:r>
            <a:r>
              <a:rPr sz="2950" spc="70" dirty="0">
                <a:solidFill>
                  <a:srgbClr val="FFFFFF"/>
                </a:solidFill>
                <a:latin typeface="Verdana"/>
                <a:cs typeface="Verdana"/>
              </a:rPr>
              <a:t>pick </a:t>
            </a:r>
            <a:r>
              <a:rPr sz="2950" spc="-2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950" spc="-5" dirty="0">
                <a:solidFill>
                  <a:srgbClr val="FFFFFF"/>
                </a:solidFill>
                <a:latin typeface="Verdana"/>
                <a:cs typeface="Verdana"/>
              </a:rPr>
              <a:t>place </a:t>
            </a:r>
            <a:r>
              <a:rPr sz="2950" dirty="0">
                <a:solidFill>
                  <a:srgbClr val="FFFFFF"/>
                </a:solidFill>
                <a:latin typeface="Verdana"/>
                <a:cs typeface="Verdana"/>
              </a:rPr>
              <a:t>operation </a:t>
            </a:r>
            <a:r>
              <a:rPr sz="2950" spc="-2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950" spc="-15" dirty="0">
                <a:solidFill>
                  <a:srgbClr val="FFFFFF"/>
                </a:solidFill>
                <a:latin typeface="Verdana"/>
                <a:cs typeface="Verdana"/>
              </a:rPr>
              <a:t>etc </a:t>
            </a:r>
            <a:r>
              <a:rPr sz="2950" spc="70" dirty="0">
                <a:solidFill>
                  <a:srgbClr val="FFFFFF"/>
                </a:solidFill>
                <a:latin typeface="Verdana"/>
                <a:cs typeface="Verdana"/>
              </a:rPr>
              <a:t>which </a:t>
            </a:r>
            <a:r>
              <a:rPr sz="2950" spc="1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950" spc="-35" dirty="0">
                <a:solidFill>
                  <a:srgbClr val="FFFFFF"/>
                </a:solidFill>
                <a:latin typeface="Verdana"/>
                <a:cs typeface="Verdana"/>
              </a:rPr>
              <a:t>very </a:t>
            </a:r>
            <a:r>
              <a:rPr sz="2950" spc="30" dirty="0">
                <a:solidFill>
                  <a:srgbClr val="FFFFFF"/>
                </a:solidFill>
                <a:latin typeface="Verdana"/>
                <a:cs typeface="Verdana"/>
              </a:rPr>
              <a:t>useful </a:t>
            </a:r>
            <a:r>
              <a:rPr sz="2950" spc="4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950" spc="270" dirty="0">
                <a:solidFill>
                  <a:srgbClr val="FFFFFF"/>
                </a:solidFill>
                <a:latin typeface="Verdana"/>
                <a:cs typeface="Verdana"/>
              </a:rPr>
              <a:t>ARMY </a:t>
            </a:r>
            <a:r>
              <a:rPr sz="2950" spc="10" dirty="0">
                <a:solidFill>
                  <a:srgbClr val="FFFFFF"/>
                </a:solidFill>
                <a:latin typeface="Verdana"/>
                <a:cs typeface="Verdana"/>
              </a:rPr>
              <a:t>application </a:t>
            </a:r>
            <a:r>
              <a:rPr sz="2950" spc="-15" dirty="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sz="2950" spc="35" dirty="0">
                <a:solidFill>
                  <a:srgbClr val="FFFFFF"/>
                </a:solidFill>
                <a:latin typeface="Verdana"/>
                <a:cs typeface="Verdana"/>
              </a:rPr>
              <a:t>INDUSTRIAL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30" dirty="0">
                <a:solidFill>
                  <a:srgbClr val="FFFFFF"/>
                </a:solidFill>
                <a:latin typeface="Verdana"/>
                <a:cs typeface="Verdana"/>
              </a:rPr>
              <a:t>applications.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365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30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295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Verdana"/>
                <a:cs typeface="Verdana"/>
              </a:rPr>
              <a:t>using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Verdana"/>
                <a:cs typeface="Verdana"/>
              </a:rPr>
              <a:t>Arduino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5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Verdana"/>
                <a:cs typeface="Verdana"/>
              </a:rPr>
              <a:t>small</a:t>
            </a:r>
            <a:r>
              <a:rPr sz="295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Verdana"/>
                <a:cs typeface="Verdana"/>
              </a:rPr>
              <a:t>credit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Verdana"/>
                <a:cs typeface="Verdana"/>
              </a:rPr>
              <a:t>card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60" dirty="0">
                <a:solidFill>
                  <a:srgbClr val="FFFFFF"/>
                </a:solidFill>
                <a:latin typeface="Verdana"/>
                <a:cs typeface="Verdana"/>
              </a:rPr>
              <a:t>size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Verdana"/>
                <a:cs typeface="Verdana"/>
              </a:rPr>
              <a:t>computer</a:t>
            </a:r>
            <a:r>
              <a:rPr sz="295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Verdana"/>
                <a:cs typeface="Verdana"/>
              </a:rPr>
              <a:t>which  </a:t>
            </a:r>
            <a:r>
              <a:rPr sz="2950" spc="95" dirty="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sz="2950" spc="50" dirty="0">
                <a:solidFill>
                  <a:srgbClr val="FFFFFF"/>
                </a:solidFill>
                <a:latin typeface="Verdana"/>
                <a:cs typeface="Verdana"/>
              </a:rPr>
              <a:t>control </a:t>
            </a:r>
            <a:r>
              <a:rPr sz="2950" spc="-1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950" dirty="0">
                <a:solidFill>
                  <a:srgbClr val="FFFFFF"/>
                </a:solidFill>
                <a:latin typeface="Verdana"/>
                <a:cs typeface="Verdana"/>
              </a:rPr>
              <a:t>robot </a:t>
            </a:r>
            <a:r>
              <a:rPr sz="2950" spc="30" dirty="0">
                <a:solidFill>
                  <a:srgbClr val="FFFFFF"/>
                </a:solidFill>
                <a:latin typeface="Verdana"/>
                <a:cs typeface="Verdana"/>
              </a:rPr>
              <a:t>directions </a:t>
            </a:r>
            <a:r>
              <a:rPr sz="2950" spc="-2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950" spc="-5" dirty="0">
                <a:solidFill>
                  <a:srgbClr val="FFFFFF"/>
                </a:solidFill>
                <a:latin typeface="Verdana"/>
                <a:cs typeface="Verdana"/>
              </a:rPr>
              <a:t>transmits </a:t>
            </a:r>
            <a:r>
              <a:rPr sz="2950" spc="-1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950" spc="15" dirty="0">
                <a:solidFill>
                  <a:srgbClr val="FFFFFF"/>
                </a:solidFill>
                <a:latin typeface="Verdana"/>
                <a:cs typeface="Verdana"/>
              </a:rPr>
              <a:t>live real </a:t>
            </a:r>
            <a:r>
              <a:rPr sz="2950" spc="25" dirty="0">
                <a:solidFill>
                  <a:srgbClr val="FFFFFF"/>
                </a:solidFill>
                <a:latin typeface="Verdana"/>
                <a:cs typeface="Verdana"/>
              </a:rPr>
              <a:t>time </a:t>
            </a:r>
            <a:r>
              <a:rPr sz="2950" spc="-25" dirty="0">
                <a:solidFill>
                  <a:srgbClr val="FFFFFF"/>
                </a:solidFill>
                <a:latin typeface="Verdana"/>
                <a:cs typeface="Verdana"/>
              </a:rPr>
              <a:t>video </a:t>
            </a:r>
            <a:r>
              <a:rPr sz="2950" spc="-4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950" spc="30" dirty="0">
                <a:solidFill>
                  <a:srgbClr val="FFFFFF"/>
                </a:solidFill>
                <a:latin typeface="Verdana"/>
                <a:cs typeface="Verdana"/>
              </a:rPr>
              <a:t>ground </a:t>
            </a:r>
            <a:r>
              <a:rPr sz="2950" spc="-25" dirty="0">
                <a:solidFill>
                  <a:srgbClr val="FFFFFF"/>
                </a:solidFill>
                <a:latin typeface="Verdana"/>
                <a:cs typeface="Verdana"/>
              </a:rPr>
              <a:t>station  </a:t>
            </a:r>
            <a:r>
              <a:rPr sz="2950" spc="-30" dirty="0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sz="295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Verdana"/>
                <a:cs typeface="Verdana"/>
              </a:rPr>
              <a:t>IOT</a:t>
            </a:r>
            <a:r>
              <a:rPr sz="295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95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175" dirty="0">
                <a:solidFill>
                  <a:srgbClr val="FFFFFF"/>
                </a:solidFill>
                <a:latin typeface="Verdana"/>
                <a:cs typeface="Verdana"/>
              </a:rPr>
              <a:t>Wi-Fi</a:t>
            </a:r>
            <a:r>
              <a:rPr sz="295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Verdana"/>
                <a:cs typeface="Verdana"/>
              </a:rPr>
              <a:t>network</a:t>
            </a:r>
            <a:r>
              <a:rPr sz="295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95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Verdana"/>
                <a:cs typeface="Verdana"/>
              </a:rPr>
              <a:t>human</a:t>
            </a:r>
            <a:r>
              <a:rPr sz="295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95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Verdana"/>
                <a:cs typeface="Verdana"/>
              </a:rPr>
              <a:t>reducing</a:t>
            </a:r>
            <a:r>
              <a:rPr sz="295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Verdana"/>
                <a:cs typeface="Verdana"/>
              </a:rPr>
              <a:t>his</a:t>
            </a:r>
            <a:r>
              <a:rPr sz="295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Verdana"/>
                <a:cs typeface="Verdana"/>
              </a:rPr>
              <a:t>life</a:t>
            </a:r>
            <a:r>
              <a:rPr sz="295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295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Verdana"/>
                <a:cs typeface="Verdana"/>
              </a:rPr>
              <a:t>risk</a:t>
            </a:r>
            <a:r>
              <a:rPr sz="295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45" dirty="0">
                <a:solidFill>
                  <a:srgbClr val="FFFFFF"/>
                </a:solidFill>
                <a:latin typeface="Verdana"/>
                <a:cs typeface="Verdana"/>
              </a:rPr>
              <a:t>operations.</a:t>
            </a:r>
            <a:r>
              <a:rPr sz="295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57106" y="154244"/>
            <a:ext cx="8562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surveillance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robotic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3501" y="9653168"/>
            <a:ext cx="17526000" cy="66675"/>
          </a:xfrm>
          <a:custGeom>
            <a:avLst/>
            <a:gdLst/>
            <a:ahLst/>
            <a:cxnLst/>
            <a:rect l="l" t="t" r="r" b="b"/>
            <a:pathLst>
              <a:path w="17526000" h="66675">
                <a:moveTo>
                  <a:pt x="17526000" y="66675"/>
                </a:moveTo>
                <a:lnTo>
                  <a:pt x="0" y="66675"/>
                </a:lnTo>
                <a:lnTo>
                  <a:pt x="0" y="0"/>
                </a:lnTo>
                <a:lnTo>
                  <a:pt x="17526000" y="0"/>
                </a:lnTo>
                <a:lnTo>
                  <a:pt x="17526000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28015" y="970555"/>
            <a:ext cx="8536305" cy="1062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800" spc="-360" dirty="0">
                <a:solidFill>
                  <a:srgbClr val="FFFFFF"/>
                </a:solidFill>
                <a:latin typeface="Verdana"/>
                <a:cs typeface="Verdana"/>
              </a:rPr>
              <a:t>EXISTING</a:t>
            </a:r>
            <a:r>
              <a:rPr sz="6800" spc="-10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800" spc="10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endParaRPr sz="6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1510" y="9785304"/>
            <a:ext cx="14800580" cy="4064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Meghana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Ankam(187R1A0564) </a:t>
            </a:r>
            <a:r>
              <a:rPr sz="2200" b="1" spc="595" dirty="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sz="2200" b="1" spc="-3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Jayendra </a:t>
            </a: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(187R1A0574)|Ashritha </a:t>
            </a: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Reddy(187R1A05A8)</a:t>
            </a:r>
            <a:r>
              <a:rPr sz="2200" spc="40" dirty="0">
                <a:solidFill>
                  <a:srgbClr val="FFFFFF"/>
                </a:solidFill>
                <a:latin typeface="Arial Black"/>
                <a:cs typeface="Arial Black"/>
              </a:rPr>
              <a:t>|</a:t>
            </a: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Lalitha (187r1a0563)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3054097"/>
            <a:ext cx="16513810" cy="402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  <a:spcBef>
                <a:spcPts val="95"/>
              </a:spcBef>
            </a:pPr>
            <a:r>
              <a:rPr sz="3750" spc="-1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375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75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20" dirty="0">
                <a:solidFill>
                  <a:srgbClr val="FFFFFF"/>
                </a:solidFill>
                <a:latin typeface="Verdana"/>
                <a:cs typeface="Verdana"/>
              </a:rPr>
              <a:t>existing</a:t>
            </a:r>
            <a:r>
              <a:rPr sz="375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00" dirty="0">
                <a:solidFill>
                  <a:srgbClr val="FFFFFF"/>
                </a:solidFill>
                <a:latin typeface="Verdana"/>
                <a:cs typeface="Verdana"/>
              </a:rPr>
              <a:t>system,</a:t>
            </a:r>
            <a:r>
              <a:rPr sz="375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25" dirty="0">
                <a:solidFill>
                  <a:srgbClr val="FFFFFF"/>
                </a:solidFill>
                <a:latin typeface="Verdana"/>
                <a:cs typeface="Verdana"/>
              </a:rPr>
              <a:t>Robotic</a:t>
            </a:r>
            <a:r>
              <a:rPr sz="375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25" dirty="0">
                <a:solidFill>
                  <a:srgbClr val="FFFFFF"/>
                </a:solidFill>
                <a:latin typeface="Verdana"/>
                <a:cs typeface="Verdana"/>
              </a:rPr>
              <a:t>arm</a:t>
            </a:r>
            <a:r>
              <a:rPr sz="375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15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375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30" dirty="0">
                <a:solidFill>
                  <a:srgbClr val="FFFFFF"/>
                </a:solidFill>
                <a:latin typeface="Verdana"/>
                <a:cs typeface="Verdana"/>
              </a:rPr>
              <a:t>industries</a:t>
            </a:r>
            <a:r>
              <a:rPr sz="375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2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75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60" dirty="0">
                <a:solidFill>
                  <a:srgbClr val="FFFFFF"/>
                </a:solidFill>
                <a:latin typeface="Verdana"/>
                <a:cs typeface="Verdana"/>
              </a:rPr>
              <a:t>only</a:t>
            </a:r>
            <a:r>
              <a:rPr sz="375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40" dirty="0">
                <a:solidFill>
                  <a:srgbClr val="FFFFFF"/>
                </a:solidFill>
                <a:latin typeface="Verdana"/>
                <a:cs typeface="Verdana"/>
              </a:rPr>
              <a:t>static</a:t>
            </a:r>
            <a:r>
              <a:rPr sz="375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45" dirty="0">
                <a:solidFill>
                  <a:srgbClr val="FFFFFF"/>
                </a:solidFill>
                <a:latin typeface="Verdana"/>
                <a:cs typeface="Verdana"/>
              </a:rPr>
              <a:t>because  </a:t>
            </a:r>
            <a:r>
              <a:rPr sz="3750" spc="45" dirty="0">
                <a:solidFill>
                  <a:srgbClr val="FFFFFF"/>
                </a:solidFill>
                <a:latin typeface="Verdana"/>
                <a:cs typeface="Verdana"/>
              </a:rPr>
              <a:t>it </a:t>
            </a:r>
            <a:r>
              <a:rPr sz="3750" spc="2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3750" spc="5" dirty="0">
                <a:solidFill>
                  <a:srgbClr val="FFFFFF"/>
                </a:solidFill>
                <a:latin typeface="Verdana"/>
                <a:cs typeface="Verdana"/>
              </a:rPr>
              <a:t>not </a:t>
            </a:r>
            <a:r>
              <a:rPr sz="3750" spc="-20" dirty="0">
                <a:solidFill>
                  <a:srgbClr val="FFFFFF"/>
                </a:solidFill>
                <a:latin typeface="Verdana"/>
                <a:cs typeface="Verdana"/>
              </a:rPr>
              <a:t>integrated </a:t>
            </a:r>
            <a:r>
              <a:rPr sz="3750" spc="35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3750" spc="10" dirty="0">
                <a:solidFill>
                  <a:srgbClr val="FFFFFF"/>
                </a:solidFill>
                <a:latin typeface="Verdana"/>
                <a:cs typeface="Verdana"/>
              </a:rPr>
              <a:t>moving </a:t>
            </a:r>
            <a:r>
              <a:rPr sz="3750" spc="30" dirty="0">
                <a:solidFill>
                  <a:srgbClr val="FFFFFF"/>
                </a:solidFill>
                <a:latin typeface="Verdana"/>
                <a:cs typeface="Verdana"/>
              </a:rPr>
              <a:t>vehicle </a:t>
            </a:r>
            <a:r>
              <a:rPr sz="3750" spc="5" dirty="0">
                <a:solidFill>
                  <a:srgbClr val="FFFFFF"/>
                </a:solidFill>
                <a:latin typeface="Verdana"/>
                <a:cs typeface="Verdana"/>
              </a:rPr>
              <a:t>due </a:t>
            </a:r>
            <a:r>
              <a:rPr sz="3750" spc="-5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3750" spc="85" dirty="0">
                <a:solidFill>
                  <a:srgbClr val="FFFFFF"/>
                </a:solidFill>
                <a:latin typeface="Verdana"/>
                <a:cs typeface="Verdana"/>
              </a:rPr>
              <a:t>which </a:t>
            </a:r>
            <a:r>
              <a:rPr sz="3750" spc="-1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3750" spc="-5" dirty="0">
                <a:solidFill>
                  <a:srgbClr val="FFFFFF"/>
                </a:solidFill>
                <a:latin typeface="Verdana"/>
                <a:cs typeface="Verdana"/>
              </a:rPr>
              <a:t>robot </a:t>
            </a:r>
            <a:r>
              <a:rPr sz="3750" spc="20" dirty="0">
                <a:solidFill>
                  <a:srgbClr val="FFFFFF"/>
                </a:solidFill>
                <a:latin typeface="Verdana"/>
                <a:cs typeface="Verdana"/>
              </a:rPr>
              <a:t>is  </a:t>
            </a:r>
            <a:r>
              <a:rPr sz="3750" spc="60" dirty="0">
                <a:solidFill>
                  <a:srgbClr val="FFFFFF"/>
                </a:solidFill>
                <a:latin typeface="Verdana"/>
                <a:cs typeface="Verdana"/>
              </a:rPr>
              <a:t>confined </a:t>
            </a:r>
            <a:r>
              <a:rPr sz="3750" spc="-5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3750" spc="-75" dirty="0">
                <a:solidFill>
                  <a:srgbClr val="FFFFFF"/>
                </a:solidFill>
                <a:latin typeface="Verdana"/>
                <a:cs typeface="Verdana"/>
              </a:rPr>
              <a:t>same </a:t>
            </a:r>
            <a:r>
              <a:rPr sz="3750" spc="-5" dirty="0">
                <a:solidFill>
                  <a:srgbClr val="FFFFFF"/>
                </a:solidFill>
                <a:latin typeface="Verdana"/>
                <a:cs typeface="Verdana"/>
              </a:rPr>
              <a:t>place </a:t>
            </a:r>
            <a:r>
              <a:rPr sz="3750" spc="-2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3750" spc="-75" dirty="0">
                <a:solidFill>
                  <a:srgbClr val="FFFFFF"/>
                </a:solidFill>
                <a:latin typeface="Verdana"/>
                <a:cs typeface="Verdana"/>
              </a:rPr>
              <a:t>same </a:t>
            </a:r>
            <a:r>
              <a:rPr sz="3750" spc="-65" dirty="0">
                <a:solidFill>
                  <a:srgbClr val="FFFFFF"/>
                </a:solidFill>
                <a:latin typeface="Verdana"/>
                <a:cs typeface="Verdana"/>
              </a:rPr>
              <a:t>work. </a:t>
            </a:r>
            <a:r>
              <a:rPr sz="3750" spc="12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3750" spc="30" dirty="0">
                <a:solidFill>
                  <a:srgbClr val="FFFFFF"/>
                </a:solidFill>
                <a:latin typeface="Verdana"/>
                <a:cs typeface="Verdana"/>
              </a:rPr>
              <a:t>surveillance </a:t>
            </a:r>
            <a:r>
              <a:rPr sz="3750" spc="90" dirty="0">
                <a:solidFill>
                  <a:srgbClr val="FFFFFF"/>
                </a:solidFill>
                <a:latin typeface="Verdana"/>
                <a:cs typeface="Verdana"/>
              </a:rPr>
              <a:t>which  </a:t>
            </a:r>
            <a:r>
              <a:rPr sz="3750" spc="-20" dirty="0">
                <a:solidFill>
                  <a:srgbClr val="FFFFFF"/>
                </a:solidFill>
                <a:latin typeface="Verdana"/>
                <a:cs typeface="Verdana"/>
              </a:rPr>
              <a:t>provides </a:t>
            </a:r>
            <a:r>
              <a:rPr sz="3750" spc="55" dirty="0">
                <a:solidFill>
                  <a:srgbClr val="FFFFFF"/>
                </a:solidFill>
                <a:latin typeface="Verdana"/>
                <a:cs typeface="Verdana"/>
              </a:rPr>
              <a:t>living </a:t>
            </a:r>
            <a:r>
              <a:rPr sz="3750" spc="-5" dirty="0">
                <a:solidFill>
                  <a:srgbClr val="FFFFFF"/>
                </a:solidFill>
                <a:latin typeface="Verdana"/>
                <a:cs typeface="Verdana"/>
              </a:rPr>
              <a:t>streaming </a:t>
            </a:r>
            <a:r>
              <a:rPr sz="3750" spc="-5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3750" spc="-40" dirty="0">
                <a:solidFill>
                  <a:srgbClr val="FFFFFF"/>
                </a:solidFill>
                <a:latin typeface="Verdana"/>
                <a:cs typeface="Verdana"/>
              </a:rPr>
              <a:t>detect </a:t>
            </a:r>
            <a:r>
              <a:rPr sz="3750" spc="-1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3750" spc="-45" dirty="0">
                <a:solidFill>
                  <a:srgbClr val="FFFFFF"/>
                </a:solidFill>
                <a:latin typeface="Verdana"/>
                <a:cs typeface="Verdana"/>
              </a:rPr>
              <a:t>obstacles </a:t>
            </a:r>
            <a:r>
              <a:rPr sz="3750" spc="-15" dirty="0">
                <a:solidFill>
                  <a:srgbClr val="FFFFFF"/>
                </a:solidFill>
                <a:latin typeface="Verdana"/>
                <a:cs typeface="Verdana"/>
              </a:rPr>
              <a:t>were </a:t>
            </a:r>
            <a:r>
              <a:rPr sz="3750" spc="5" dirty="0">
                <a:solidFill>
                  <a:srgbClr val="FFFFFF"/>
                </a:solidFill>
                <a:latin typeface="Verdana"/>
                <a:cs typeface="Verdana"/>
              </a:rPr>
              <a:t>not </a:t>
            </a:r>
            <a:r>
              <a:rPr sz="3750" spc="-15" dirty="0">
                <a:solidFill>
                  <a:srgbClr val="FFFFFF"/>
                </a:solidFill>
                <a:latin typeface="Verdana"/>
                <a:cs typeface="Verdana"/>
              </a:rPr>
              <a:t>present  </a:t>
            </a:r>
            <a:r>
              <a:rPr sz="3750" spc="45" dirty="0">
                <a:solidFill>
                  <a:srgbClr val="FFFFFF"/>
                </a:solidFill>
                <a:latin typeface="Verdana"/>
                <a:cs typeface="Verdana"/>
              </a:rPr>
              <a:t>earlier</a:t>
            </a:r>
            <a:r>
              <a:rPr sz="37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65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37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25" dirty="0">
                <a:solidFill>
                  <a:srgbClr val="FFFFFF"/>
                </a:solidFill>
                <a:latin typeface="Verdana"/>
                <a:cs typeface="Verdana"/>
              </a:rPr>
              <a:t>lead</a:t>
            </a:r>
            <a:r>
              <a:rPr sz="37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5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7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5" dirty="0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sz="37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35" dirty="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sz="37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37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15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37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35" dirty="0">
                <a:solidFill>
                  <a:srgbClr val="FFFFFF"/>
                </a:solidFill>
                <a:latin typeface="Verdana"/>
                <a:cs typeface="Verdana"/>
              </a:rPr>
              <a:t>robotic</a:t>
            </a:r>
            <a:r>
              <a:rPr sz="37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30" dirty="0">
                <a:solidFill>
                  <a:srgbClr val="FFFFFF"/>
                </a:solidFill>
                <a:latin typeface="Verdana"/>
                <a:cs typeface="Verdana"/>
              </a:rPr>
              <a:t>vehicle</a:t>
            </a:r>
            <a:r>
              <a:rPr sz="37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5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7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35" dirty="0">
                <a:solidFill>
                  <a:srgbClr val="FFFFFF"/>
                </a:solidFill>
                <a:latin typeface="Verdana"/>
                <a:cs typeface="Verdana"/>
              </a:rPr>
              <a:t>shortest</a:t>
            </a:r>
            <a:r>
              <a:rPr sz="37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65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37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5" dirty="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sz="3750" spc="70" dirty="0">
                <a:solidFill>
                  <a:srgbClr val="FFFFFF"/>
                </a:solidFill>
                <a:latin typeface="Verdana"/>
                <a:cs typeface="Verdana"/>
              </a:rPr>
              <a:t>limited</a:t>
            </a:r>
            <a:r>
              <a:rPr sz="3750" spc="-5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70" dirty="0">
                <a:solidFill>
                  <a:srgbClr val="FFFFFF"/>
                </a:solidFill>
                <a:latin typeface="Verdana"/>
                <a:cs typeface="Verdana"/>
              </a:rPr>
              <a:t>distance.</a:t>
            </a:r>
            <a:r>
              <a:rPr sz="3750" spc="-4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endParaRPr sz="37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43604" y="10216"/>
            <a:ext cx="8562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surveillance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robotic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54508" y="970985"/>
            <a:ext cx="7776845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800" spc="-409" dirty="0">
                <a:solidFill>
                  <a:srgbClr val="FFFFFF"/>
                </a:solidFill>
                <a:latin typeface="Verdana"/>
                <a:cs typeface="Verdana"/>
              </a:rPr>
              <a:t>DISADVANTAGES</a:t>
            </a:r>
            <a:endParaRPr sz="68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43620" y="4371502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5300">
              <a:latin typeface="Times New Roman"/>
              <a:cs typeface="Times New Roman"/>
            </a:endParaRPr>
          </a:p>
          <a:p>
            <a:pPr marL="1158875" marR="775335">
              <a:lnSpc>
                <a:spcPct val="115599"/>
              </a:lnSpc>
            </a:pPr>
            <a:r>
              <a:rPr spc="15" dirty="0"/>
              <a:t>Robotic arm </a:t>
            </a:r>
            <a:r>
              <a:rPr spc="30" dirty="0"/>
              <a:t>with  </a:t>
            </a:r>
            <a:r>
              <a:rPr spc="-30" dirty="0"/>
              <a:t>the </a:t>
            </a:r>
            <a:r>
              <a:rPr spc="-10" dirty="0"/>
              <a:t>Bluetooth  </a:t>
            </a:r>
            <a:r>
              <a:rPr spc="50" dirty="0"/>
              <a:t>connection</a:t>
            </a:r>
            <a:r>
              <a:rPr spc="-600" dirty="0"/>
              <a:t> </a:t>
            </a:r>
            <a:r>
              <a:rPr spc="-45" dirty="0"/>
              <a:t>covers  </a:t>
            </a:r>
            <a:r>
              <a:rPr spc="50" dirty="0"/>
              <a:t>only </a:t>
            </a:r>
            <a:r>
              <a:rPr spc="-30" dirty="0"/>
              <a:t>the </a:t>
            </a:r>
            <a:r>
              <a:rPr spc="-45" dirty="0"/>
              <a:t>shortest  </a:t>
            </a:r>
            <a:r>
              <a:rPr spc="-20" dirty="0"/>
              <a:t>distance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00714" y="9880554"/>
            <a:ext cx="14800580" cy="4064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Meghana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Ankam(187R1A0564) </a:t>
            </a:r>
            <a:r>
              <a:rPr sz="2200" b="1" spc="595" dirty="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sz="2200" b="1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Jayendra </a:t>
            </a: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(187R1A0574)|Ashritha </a:t>
            </a: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Reddy(187R1A05A8)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|</a:t>
            </a: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Lalitha </a:t>
            </a: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(187r1a0563)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146810" marR="445770">
              <a:lnSpc>
                <a:spcPct val="115599"/>
              </a:lnSpc>
              <a:spcBef>
                <a:spcPts val="765"/>
              </a:spcBef>
            </a:pPr>
            <a:r>
              <a:rPr spc="170" dirty="0"/>
              <a:t>Without </a:t>
            </a:r>
            <a:r>
              <a:rPr spc="-25" dirty="0"/>
              <a:t>the  </a:t>
            </a:r>
            <a:r>
              <a:rPr spc="25" dirty="0"/>
              <a:t>surveillance </a:t>
            </a:r>
            <a:r>
              <a:rPr spc="-5" dirty="0"/>
              <a:t>there  </a:t>
            </a:r>
            <a:r>
              <a:rPr spc="125" dirty="0"/>
              <a:t>will </a:t>
            </a:r>
            <a:r>
              <a:rPr spc="-75" dirty="0"/>
              <a:t>be </a:t>
            </a:r>
            <a:r>
              <a:rPr spc="45" dirty="0"/>
              <a:t>no </a:t>
            </a:r>
            <a:r>
              <a:rPr spc="-40" dirty="0"/>
              <a:t>major </a:t>
            </a:r>
            <a:r>
              <a:rPr spc="-50" dirty="0"/>
              <a:t>use  </a:t>
            </a:r>
            <a:r>
              <a:rPr dirty="0"/>
              <a:t>of </a:t>
            </a:r>
            <a:r>
              <a:rPr spc="-30" dirty="0"/>
              <a:t>the </a:t>
            </a:r>
            <a:r>
              <a:rPr spc="-15" dirty="0"/>
              <a:t>robot </a:t>
            </a:r>
            <a:r>
              <a:rPr spc="25" dirty="0"/>
              <a:t>vehicle  </a:t>
            </a:r>
            <a:r>
              <a:rPr spc="30" dirty="0"/>
              <a:t>with</a:t>
            </a:r>
            <a:r>
              <a:rPr spc="-550" dirty="0"/>
              <a:t> </a:t>
            </a:r>
            <a:r>
              <a:rPr spc="-30" dirty="0"/>
              <a:t>the</a:t>
            </a:r>
            <a:r>
              <a:rPr spc="-550" dirty="0"/>
              <a:t> </a:t>
            </a:r>
            <a:r>
              <a:rPr spc="15" dirty="0"/>
              <a:t>arm</a:t>
            </a:r>
            <a:r>
              <a:rPr spc="-545" dirty="0"/>
              <a:t> </a:t>
            </a:r>
            <a:r>
              <a:rPr spc="-60" dirty="0"/>
              <a:t>because  </a:t>
            </a:r>
            <a:r>
              <a:rPr spc="-5" dirty="0"/>
              <a:t>there </a:t>
            </a:r>
            <a:r>
              <a:rPr spc="125" dirty="0"/>
              <a:t>will </a:t>
            </a:r>
            <a:r>
              <a:rPr spc="45" dirty="0"/>
              <a:t>no </a:t>
            </a:r>
            <a:r>
              <a:rPr spc="-40" dirty="0"/>
              <a:t>idea  </a:t>
            </a:r>
            <a:r>
              <a:rPr spc="-70" dirty="0"/>
              <a:t>what</a:t>
            </a:r>
            <a:r>
              <a:rPr spc="-550" dirty="0"/>
              <a:t> </a:t>
            </a:r>
            <a:r>
              <a:rPr spc="-60" dirty="0"/>
              <a:t>obstacles</a:t>
            </a:r>
            <a:r>
              <a:rPr spc="-550" dirty="0"/>
              <a:t> </a:t>
            </a:r>
            <a:r>
              <a:rPr spc="125" dirty="0"/>
              <a:t>will</a:t>
            </a:r>
            <a:r>
              <a:rPr spc="-550" dirty="0"/>
              <a:t> </a:t>
            </a:r>
            <a:r>
              <a:rPr spc="-70" dirty="0"/>
              <a:t>be  </a:t>
            </a:r>
            <a:r>
              <a:rPr spc="-30" dirty="0"/>
              <a:t>present</a:t>
            </a:r>
            <a:r>
              <a:rPr spc="-540" dirty="0"/>
              <a:t> </a:t>
            </a:r>
            <a:r>
              <a:rPr spc="155" dirty="0"/>
              <a:t>in</a:t>
            </a:r>
            <a:r>
              <a:rPr spc="-535" dirty="0"/>
              <a:t> </a:t>
            </a:r>
            <a:r>
              <a:rPr spc="-30" dirty="0"/>
              <a:t>the</a:t>
            </a:r>
            <a:r>
              <a:rPr spc="-535" dirty="0"/>
              <a:t> </a:t>
            </a:r>
            <a:r>
              <a:rPr spc="-170" dirty="0"/>
              <a:t>path.</a:t>
            </a:r>
            <a:r>
              <a:rPr spc="-535" dirty="0"/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57106" y="10222"/>
            <a:ext cx="8562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surveillance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robotic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606" y="9557430"/>
            <a:ext cx="17526000" cy="66675"/>
          </a:xfrm>
          <a:custGeom>
            <a:avLst/>
            <a:gdLst/>
            <a:ahLst/>
            <a:cxnLst/>
            <a:rect l="l" t="t" r="r" b="b"/>
            <a:pathLst>
              <a:path w="17526000" h="66675">
                <a:moveTo>
                  <a:pt x="17526000" y="66675"/>
                </a:moveTo>
                <a:lnTo>
                  <a:pt x="0" y="66675"/>
                </a:lnTo>
                <a:lnTo>
                  <a:pt x="0" y="0"/>
                </a:lnTo>
                <a:lnTo>
                  <a:pt x="17526000" y="0"/>
                </a:lnTo>
                <a:lnTo>
                  <a:pt x="17526000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7791" y="970558"/>
            <a:ext cx="8990330" cy="1062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800" spc="-409" dirty="0">
                <a:solidFill>
                  <a:srgbClr val="FFFFFF"/>
                </a:solidFill>
                <a:latin typeface="Verdana"/>
                <a:cs typeface="Verdana"/>
              </a:rPr>
              <a:t>PROPOSED</a:t>
            </a:r>
            <a:r>
              <a:rPr sz="6800" spc="-10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800" spc="10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endParaRPr sz="6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0714" y="9880554"/>
            <a:ext cx="14800580" cy="4064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Meghana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Ankam(187R1A0564) </a:t>
            </a:r>
            <a:r>
              <a:rPr sz="2200" b="1" spc="595" dirty="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sz="2200" b="1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Jayendra </a:t>
            </a: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(187R1A0574)|Ashritha </a:t>
            </a: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Reddy(187R1A05A8)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|</a:t>
            </a: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Lalitha </a:t>
            </a: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(187r1a0563)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1823" y="2495361"/>
            <a:ext cx="16901795" cy="4586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900"/>
              </a:lnSpc>
              <a:spcBef>
                <a:spcPts val="95"/>
              </a:spcBef>
            </a:pPr>
            <a:r>
              <a:rPr sz="3200" spc="75" dirty="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sz="32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30" dirty="0">
                <a:solidFill>
                  <a:srgbClr val="FFFFFF"/>
                </a:solidFill>
                <a:latin typeface="Verdana"/>
                <a:cs typeface="Verdana"/>
              </a:rPr>
              <a:t>aim</a:t>
            </a:r>
            <a:r>
              <a:rPr sz="32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2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2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2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55" dirty="0">
                <a:solidFill>
                  <a:srgbClr val="FFFFFF"/>
                </a:solidFill>
                <a:latin typeface="Verdana"/>
                <a:cs typeface="Verdana"/>
              </a:rPr>
              <a:t>control</a:t>
            </a:r>
            <a:r>
              <a:rPr sz="32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2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35" dirty="0">
                <a:solidFill>
                  <a:srgbClr val="FFFFFF"/>
                </a:solidFill>
                <a:latin typeface="Verdana"/>
                <a:cs typeface="Verdana"/>
              </a:rPr>
              <a:t>robotic</a:t>
            </a:r>
            <a:r>
              <a:rPr sz="32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25" dirty="0">
                <a:solidFill>
                  <a:srgbClr val="FFFFFF"/>
                </a:solidFill>
                <a:latin typeface="Verdana"/>
                <a:cs typeface="Verdana"/>
              </a:rPr>
              <a:t>arm</a:t>
            </a:r>
            <a:r>
              <a:rPr sz="32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30" dirty="0">
                <a:solidFill>
                  <a:srgbClr val="FFFFFF"/>
                </a:solidFill>
                <a:latin typeface="Verdana"/>
                <a:cs typeface="Verdana"/>
              </a:rPr>
              <a:t>vehicle</a:t>
            </a:r>
            <a:r>
              <a:rPr sz="32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75" dirty="0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sz="32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32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Verdana"/>
                <a:cs typeface="Verdana"/>
              </a:rPr>
              <a:t>IOT</a:t>
            </a:r>
            <a:r>
              <a:rPr sz="32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25" dirty="0">
                <a:solidFill>
                  <a:srgbClr val="FFFFFF"/>
                </a:solidFill>
                <a:latin typeface="Verdana"/>
                <a:cs typeface="Verdana"/>
              </a:rPr>
              <a:t>using</a:t>
            </a:r>
            <a:r>
              <a:rPr sz="32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Verdana"/>
                <a:cs typeface="Verdana"/>
              </a:rPr>
              <a:t>arduino.</a:t>
            </a:r>
            <a:r>
              <a:rPr sz="32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100" dirty="0">
                <a:solidFill>
                  <a:srgbClr val="FFFFFF"/>
                </a:solidFill>
                <a:latin typeface="Verdana"/>
                <a:cs typeface="Verdana"/>
              </a:rPr>
              <a:t>Arduino</a:t>
            </a:r>
            <a:r>
              <a:rPr sz="32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20" dirty="0">
                <a:solidFill>
                  <a:srgbClr val="FFFFFF"/>
                </a:solidFill>
                <a:latin typeface="Verdana"/>
                <a:cs typeface="Verdana"/>
              </a:rPr>
              <a:t>is  </a:t>
            </a:r>
            <a:r>
              <a:rPr sz="3200" spc="-20" dirty="0">
                <a:solidFill>
                  <a:srgbClr val="FFFFFF"/>
                </a:solidFill>
                <a:latin typeface="Verdana"/>
                <a:cs typeface="Verdana"/>
              </a:rPr>
              <a:t>used</a:t>
            </a:r>
            <a:r>
              <a:rPr sz="32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20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dirty="0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sz="32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20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35" dirty="0">
                <a:solidFill>
                  <a:srgbClr val="FFFFFF"/>
                </a:solidFill>
                <a:latin typeface="Verdana"/>
                <a:cs typeface="Verdana"/>
              </a:rPr>
              <a:t>robotic</a:t>
            </a:r>
            <a:r>
              <a:rPr sz="32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25" dirty="0">
                <a:solidFill>
                  <a:srgbClr val="FFFFFF"/>
                </a:solidFill>
                <a:latin typeface="Verdana"/>
                <a:cs typeface="Verdana"/>
              </a:rPr>
              <a:t>arm</a:t>
            </a:r>
            <a:r>
              <a:rPr sz="320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30" dirty="0">
                <a:solidFill>
                  <a:srgbClr val="FFFFFF"/>
                </a:solidFill>
                <a:latin typeface="Verdana"/>
                <a:cs typeface="Verdana"/>
              </a:rPr>
              <a:t>vehicle</a:t>
            </a:r>
            <a:r>
              <a:rPr sz="32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Verdana"/>
                <a:cs typeface="Verdana"/>
              </a:rPr>
              <a:t>wireless.</a:t>
            </a:r>
            <a:r>
              <a:rPr sz="320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20" dirty="0">
                <a:solidFill>
                  <a:srgbClr val="FFFFFF"/>
                </a:solidFill>
                <a:latin typeface="Verdana"/>
                <a:cs typeface="Verdana"/>
              </a:rPr>
              <a:t>Robotic</a:t>
            </a:r>
            <a:r>
              <a:rPr sz="32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25" dirty="0">
                <a:solidFill>
                  <a:srgbClr val="FFFFFF"/>
                </a:solidFill>
                <a:latin typeface="Verdana"/>
                <a:cs typeface="Verdana"/>
              </a:rPr>
              <a:t>arm</a:t>
            </a:r>
            <a:r>
              <a:rPr sz="320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75" dirty="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sz="32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dirty="0">
                <a:solidFill>
                  <a:srgbClr val="FFFFFF"/>
                </a:solidFill>
                <a:latin typeface="Verdana"/>
                <a:cs typeface="Verdana"/>
              </a:rPr>
              <a:t>DOF</a:t>
            </a:r>
            <a:r>
              <a:rPr sz="320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Verdana"/>
                <a:cs typeface="Verdana"/>
              </a:rPr>
              <a:t>along</a:t>
            </a:r>
            <a:r>
              <a:rPr sz="32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3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320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sz="3200" spc="-35" dirty="0">
                <a:solidFill>
                  <a:srgbClr val="FFFFFF"/>
                </a:solidFill>
                <a:latin typeface="Verdana"/>
                <a:cs typeface="Verdana"/>
              </a:rPr>
              <a:t>gripper. </a:t>
            </a:r>
            <a:r>
              <a:rPr sz="3200" spc="10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3200" spc="25" dirty="0">
                <a:solidFill>
                  <a:srgbClr val="FFFFFF"/>
                </a:solidFill>
                <a:latin typeface="Verdana"/>
                <a:cs typeface="Verdana"/>
              </a:rPr>
              <a:t>gripper </a:t>
            </a:r>
            <a:r>
              <a:rPr sz="3200" spc="105" dirty="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sz="3200" spc="80" dirty="0">
                <a:solidFill>
                  <a:srgbClr val="FFFFFF"/>
                </a:solidFill>
                <a:latin typeface="Verdana"/>
                <a:cs typeface="Verdana"/>
              </a:rPr>
              <a:t>pick </a:t>
            </a:r>
            <a:r>
              <a:rPr sz="3200" spc="-2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3200" spc="-5" dirty="0">
                <a:solidFill>
                  <a:srgbClr val="FFFFFF"/>
                </a:solidFill>
                <a:latin typeface="Verdana"/>
                <a:cs typeface="Verdana"/>
              </a:rPr>
              <a:t>place </a:t>
            </a:r>
            <a:r>
              <a:rPr sz="3200" spc="-40" dirty="0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sz="3200" spc="-25" dirty="0">
                <a:solidFill>
                  <a:srgbClr val="FFFFFF"/>
                </a:solidFill>
                <a:latin typeface="Verdana"/>
                <a:cs typeface="Verdana"/>
              </a:rPr>
              <a:t>means </a:t>
            </a: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gear </a:t>
            </a:r>
            <a:r>
              <a:rPr sz="3200" spc="-70" dirty="0">
                <a:solidFill>
                  <a:srgbClr val="FFFFFF"/>
                </a:solidFill>
                <a:latin typeface="Verdana"/>
                <a:cs typeface="Verdana"/>
              </a:rPr>
              <a:t>wheels. </a:t>
            </a:r>
            <a:r>
              <a:rPr sz="3200" spc="10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3200" spc="-90" dirty="0">
                <a:solidFill>
                  <a:srgbClr val="FFFFFF"/>
                </a:solidFill>
                <a:latin typeface="Verdana"/>
                <a:cs typeface="Verdana"/>
              </a:rPr>
              <a:t>base  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rotates</a:t>
            </a:r>
            <a:r>
              <a:rPr sz="320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13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320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85" dirty="0">
                <a:solidFill>
                  <a:srgbClr val="FFFFFF"/>
                </a:solidFill>
                <a:latin typeface="Verdana"/>
                <a:cs typeface="Verdana"/>
              </a:rPr>
              <a:t>circular</a:t>
            </a:r>
            <a:r>
              <a:rPr sz="320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55" dirty="0">
                <a:solidFill>
                  <a:srgbClr val="FFFFFF"/>
                </a:solidFill>
                <a:latin typeface="Verdana"/>
                <a:cs typeface="Verdana"/>
              </a:rPr>
              <a:t>direction</a:t>
            </a:r>
            <a:r>
              <a:rPr sz="320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200" spc="4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Verdana"/>
                <a:cs typeface="Verdana"/>
              </a:rPr>
              <a:t>forward,</a:t>
            </a:r>
            <a:r>
              <a:rPr sz="320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backward</a:t>
            </a:r>
            <a:r>
              <a:rPr sz="320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45" dirty="0">
                <a:solidFill>
                  <a:srgbClr val="FFFFFF"/>
                </a:solidFill>
                <a:latin typeface="Verdana"/>
                <a:cs typeface="Verdana"/>
              </a:rPr>
              <a:t>motion</a:t>
            </a:r>
            <a:r>
              <a:rPr sz="320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Verdana"/>
                <a:cs typeface="Verdana"/>
              </a:rPr>
              <a:t>respectively.</a:t>
            </a:r>
            <a:r>
              <a:rPr sz="320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75" dirty="0">
                <a:solidFill>
                  <a:srgbClr val="FFFFFF"/>
                </a:solidFill>
                <a:latin typeface="Verdana"/>
                <a:cs typeface="Verdana"/>
              </a:rPr>
              <a:t>There</a:t>
            </a:r>
            <a:r>
              <a:rPr sz="320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2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20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Verdana"/>
                <a:cs typeface="Verdana"/>
              </a:rPr>
              <a:t>no  </a:t>
            </a:r>
            <a:r>
              <a:rPr sz="3200" spc="100" dirty="0">
                <a:solidFill>
                  <a:srgbClr val="FFFFFF"/>
                </a:solidFill>
                <a:latin typeface="Verdana"/>
                <a:cs typeface="Verdana"/>
              </a:rPr>
              <a:t>limit</a:t>
            </a:r>
            <a:r>
              <a:rPr sz="32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2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2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Verdana"/>
                <a:cs typeface="Verdana"/>
              </a:rPr>
              <a:t>movement</a:t>
            </a:r>
            <a:r>
              <a:rPr sz="32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sz="32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Verdana"/>
                <a:cs typeface="Verdana"/>
              </a:rPr>
              <a:t>joint</a:t>
            </a:r>
            <a:r>
              <a:rPr sz="32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32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25" dirty="0">
                <a:solidFill>
                  <a:srgbClr val="FFFFFF"/>
                </a:solidFill>
                <a:latin typeface="Verdana"/>
                <a:cs typeface="Verdana"/>
              </a:rPr>
              <a:t>produce</a:t>
            </a:r>
            <a:r>
              <a:rPr sz="32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35" dirty="0">
                <a:solidFill>
                  <a:srgbClr val="FFFFFF"/>
                </a:solidFill>
                <a:latin typeface="Verdana"/>
                <a:cs typeface="Verdana"/>
              </a:rPr>
              <a:t>since</a:t>
            </a:r>
            <a:r>
              <a:rPr sz="32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sz="32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Verdana"/>
                <a:cs typeface="Verdana"/>
              </a:rPr>
              <a:t>joint</a:t>
            </a:r>
            <a:r>
              <a:rPr sz="32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2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2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Verdana"/>
                <a:cs typeface="Verdana"/>
              </a:rPr>
              <a:t>controlled</a:t>
            </a:r>
            <a:r>
              <a:rPr sz="3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32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1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2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20" dirty="0">
                <a:solidFill>
                  <a:srgbClr val="FFFFFF"/>
                </a:solidFill>
                <a:latin typeface="Verdana"/>
                <a:cs typeface="Verdana"/>
              </a:rPr>
              <a:t>DC  </a:t>
            </a:r>
            <a:r>
              <a:rPr sz="3200" spc="-55" dirty="0">
                <a:solidFill>
                  <a:srgbClr val="FFFFFF"/>
                </a:solidFill>
                <a:latin typeface="Verdana"/>
                <a:cs typeface="Verdana"/>
              </a:rPr>
              <a:t>motor. </a:t>
            </a:r>
            <a:r>
              <a:rPr sz="3200" spc="10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3200" spc="15" dirty="0">
                <a:solidFill>
                  <a:srgbClr val="FFFFFF"/>
                </a:solidFill>
                <a:latin typeface="Verdana"/>
                <a:cs typeface="Verdana"/>
              </a:rPr>
              <a:t>DC </a:t>
            </a:r>
            <a:r>
              <a:rPr sz="3200" spc="5" dirty="0">
                <a:solidFill>
                  <a:srgbClr val="FFFFFF"/>
                </a:solidFill>
                <a:latin typeface="Verdana"/>
                <a:cs typeface="Verdana"/>
              </a:rPr>
              <a:t>motors </a:t>
            </a:r>
            <a:r>
              <a:rPr sz="3200" spc="105" dirty="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sz="3200" spc="-45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3200" spc="-20" dirty="0">
                <a:solidFill>
                  <a:srgbClr val="FFFFFF"/>
                </a:solidFill>
                <a:latin typeface="Verdana"/>
                <a:cs typeface="Verdana"/>
              </a:rPr>
              <a:t>used </a:t>
            </a:r>
            <a:r>
              <a:rPr sz="3200" spc="-4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3200" spc="55" dirty="0">
                <a:solidFill>
                  <a:srgbClr val="FFFFFF"/>
                </a:solidFill>
                <a:latin typeface="Verdana"/>
                <a:cs typeface="Verdana"/>
              </a:rPr>
              <a:t>control </a:t>
            </a: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3200" spc="35" dirty="0">
                <a:solidFill>
                  <a:srgbClr val="FFFFFF"/>
                </a:solidFill>
                <a:latin typeface="Verdana"/>
                <a:cs typeface="Verdana"/>
              </a:rPr>
              <a:t>robotic </a:t>
            </a:r>
            <a:r>
              <a:rPr sz="3200" spc="-30" dirty="0">
                <a:solidFill>
                  <a:srgbClr val="FFFFFF"/>
                </a:solidFill>
                <a:latin typeface="Verdana"/>
                <a:cs typeface="Verdana"/>
              </a:rPr>
              <a:t>vehicle. </a:t>
            </a:r>
            <a:r>
              <a:rPr sz="3200" spc="254" dirty="0">
                <a:solidFill>
                  <a:srgbClr val="FFFFFF"/>
                </a:solidFill>
                <a:latin typeface="Verdana"/>
                <a:cs typeface="Verdana"/>
              </a:rPr>
              <a:t>Web </a:t>
            </a: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camera </a:t>
            </a:r>
            <a:r>
              <a:rPr sz="3200" spc="20" dirty="0">
                <a:solidFill>
                  <a:srgbClr val="FFFFFF"/>
                </a:solidFill>
                <a:latin typeface="Verdana"/>
                <a:cs typeface="Verdana"/>
              </a:rPr>
              <a:t>is  </a:t>
            </a: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plugged</a:t>
            </a:r>
            <a:r>
              <a:rPr sz="3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45" dirty="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sz="3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90" dirty="0">
                <a:solidFill>
                  <a:srgbClr val="FFFFFF"/>
                </a:solidFill>
                <a:latin typeface="Verdana"/>
                <a:cs typeface="Verdana"/>
              </a:rPr>
              <a:t>USB</a:t>
            </a:r>
            <a:r>
              <a:rPr sz="3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Verdana"/>
                <a:cs typeface="Verdana"/>
              </a:rPr>
              <a:t>port</a:t>
            </a:r>
            <a:r>
              <a:rPr sz="3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3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45" dirty="0">
                <a:solidFill>
                  <a:srgbClr val="FFFFFF"/>
                </a:solidFill>
                <a:latin typeface="Verdana"/>
                <a:cs typeface="Verdana"/>
              </a:rPr>
              <a:t>arduino</a:t>
            </a:r>
            <a:r>
              <a:rPr sz="3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15" dirty="0">
                <a:solidFill>
                  <a:srgbClr val="FFFFFF"/>
                </a:solidFill>
                <a:latin typeface="Verdana"/>
                <a:cs typeface="Verdana"/>
              </a:rPr>
              <a:t>where</a:t>
            </a:r>
            <a:r>
              <a:rPr sz="3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90" dirty="0">
                <a:solidFill>
                  <a:srgbClr val="FFFFFF"/>
                </a:solidFill>
                <a:latin typeface="Verdana"/>
                <a:cs typeface="Verdana"/>
              </a:rPr>
              <a:t>USB</a:t>
            </a:r>
            <a:r>
              <a:rPr sz="3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Verdana"/>
                <a:cs typeface="Verdana"/>
              </a:rPr>
              <a:t>ports</a:t>
            </a:r>
            <a:r>
              <a:rPr sz="3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32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75" dirty="0">
                <a:solidFill>
                  <a:srgbClr val="FFFFFF"/>
                </a:solidFill>
                <a:latin typeface="Verdana"/>
                <a:cs typeface="Verdana"/>
              </a:rPr>
              <a:t>available.</a:t>
            </a:r>
            <a:r>
              <a:rPr sz="3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75" dirty="0">
                <a:solidFill>
                  <a:srgbClr val="FFFFFF"/>
                </a:solidFill>
                <a:latin typeface="Verdana"/>
                <a:cs typeface="Verdana"/>
              </a:rPr>
              <a:t>There</a:t>
            </a:r>
            <a:r>
              <a:rPr sz="3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2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75" dirty="0">
                <a:solidFill>
                  <a:srgbClr val="FFFFFF"/>
                </a:solidFill>
                <a:latin typeface="Verdana"/>
                <a:cs typeface="Verdana"/>
              </a:rPr>
              <a:t>ESP</a:t>
            </a:r>
            <a:r>
              <a:rPr sz="3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300" dirty="0">
                <a:solidFill>
                  <a:srgbClr val="FFFFFF"/>
                </a:solidFill>
                <a:latin typeface="Verdana"/>
                <a:cs typeface="Verdana"/>
              </a:rPr>
              <a:t>32  </a:t>
            </a:r>
            <a:r>
              <a:rPr sz="3200" spc="45" dirty="0">
                <a:solidFill>
                  <a:srgbClr val="FFFFFF"/>
                </a:solidFill>
                <a:latin typeface="Verdana"/>
                <a:cs typeface="Verdana"/>
              </a:rPr>
              <a:t>module</a:t>
            </a:r>
            <a:r>
              <a:rPr sz="32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Verdana"/>
                <a:cs typeface="Verdana"/>
              </a:rPr>
              <a:t>available</a:t>
            </a:r>
            <a:r>
              <a:rPr sz="32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3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32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camera</a:t>
            </a:r>
            <a:r>
              <a:rPr sz="32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20" dirty="0">
                <a:solidFill>
                  <a:srgbClr val="FFFFFF"/>
                </a:solidFill>
                <a:latin typeface="Verdana"/>
                <a:cs typeface="Verdana"/>
              </a:rPr>
              <a:t>interface</a:t>
            </a:r>
            <a:r>
              <a:rPr sz="32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2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dirty="0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sz="32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32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100" dirty="0">
                <a:solidFill>
                  <a:srgbClr val="FFFFFF"/>
                </a:solidFill>
                <a:latin typeface="Verdana"/>
                <a:cs typeface="Verdana"/>
              </a:rPr>
              <a:t>easy</a:t>
            </a:r>
            <a:r>
              <a:rPr sz="32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2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135" dirty="0">
                <a:solidFill>
                  <a:srgbClr val="FFFFFF"/>
                </a:solidFill>
                <a:latin typeface="Verdana"/>
                <a:cs typeface="Verdana"/>
              </a:rPr>
              <a:t>use.</a:t>
            </a:r>
            <a:r>
              <a:rPr sz="32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4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57106" y="10217"/>
            <a:ext cx="8562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surveillance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robotic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862" y="9817333"/>
            <a:ext cx="17526000" cy="66675"/>
          </a:xfrm>
          <a:custGeom>
            <a:avLst/>
            <a:gdLst/>
            <a:ahLst/>
            <a:cxnLst/>
            <a:rect l="l" t="t" r="r" b="b"/>
            <a:pathLst>
              <a:path w="17526000" h="66675">
                <a:moveTo>
                  <a:pt x="17526000" y="66675"/>
                </a:moveTo>
                <a:lnTo>
                  <a:pt x="0" y="66675"/>
                </a:lnTo>
                <a:lnTo>
                  <a:pt x="0" y="0"/>
                </a:lnTo>
                <a:lnTo>
                  <a:pt x="17526000" y="0"/>
                </a:lnTo>
                <a:lnTo>
                  <a:pt x="17526000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8201" y="3235451"/>
            <a:ext cx="3952875" cy="6019800"/>
          </a:xfrm>
          <a:custGeom>
            <a:avLst/>
            <a:gdLst/>
            <a:ahLst/>
            <a:cxnLst/>
            <a:rect l="l" t="t" r="r" b="b"/>
            <a:pathLst>
              <a:path w="3952875" h="6019800">
                <a:moveTo>
                  <a:pt x="3952875" y="6019800"/>
                </a:moveTo>
                <a:lnTo>
                  <a:pt x="0" y="6019800"/>
                </a:lnTo>
                <a:lnTo>
                  <a:pt x="0" y="0"/>
                </a:lnTo>
                <a:lnTo>
                  <a:pt x="3952875" y="0"/>
                </a:lnTo>
                <a:lnTo>
                  <a:pt x="3952875" y="6019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48081" y="3235451"/>
            <a:ext cx="3743325" cy="6019800"/>
          </a:xfrm>
          <a:custGeom>
            <a:avLst/>
            <a:gdLst/>
            <a:ahLst/>
            <a:cxnLst/>
            <a:rect l="l" t="t" r="r" b="b"/>
            <a:pathLst>
              <a:path w="3743325" h="6019800">
                <a:moveTo>
                  <a:pt x="3743325" y="6019800"/>
                </a:moveTo>
                <a:lnTo>
                  <a:pt x="0" y="6019800"/>
                </a:lnTo>
                <a:lnTo>
                  <a:pt x="0" y="0"/>
                </a:lnTo>
                <a:lnTo>
                  <a:pt x="3743325" y="0"/>
                </a:lnTo>
                <a:lnTo>
                  <a:pt x="3743325" y="6019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96566" y="3235451"/>
            <a:ext cx="3952875" cy="6019800"/>
          </a:xfrm>
          <a:custGeom>
            <a:avLst/>
            <a:gdLst/>
            <a:ahLst/>
            <a:cxnLst/>
            <a:rect l="l" t="t" r="r" b="b"/>
            <a:pathLst>
              <a:path w="3952875" h="6019800">
                <a:moveTo>
                  <a:pt x="3952875" y="6019800"/>
                </a:moveTo>
                <a:lnTo>
                  <a:pt x="0" y="6019800"/>
                </a:lnTo>
                <a:lnTo>
                  <a:pt x="0" y="0"/>
                </a:lnTo>
                <a:lnTo>
                  <a:pt x="3952875" y="0"/>
                </a:lnTo>
                <a:lnTo>
                  <a:pt x="3952875" y="6019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3952737" y="3235451"/>
            <a:ext cx="3952875" cy="6019800"/>
            <a:chOff x="13952737" y="3235451"/>
            <a:chExt cx="3952875" cy="6019800"/>
          </a:xfrm>
        </p:grpSpPr>
        <p:sp>
          <p:nvSpPr>
            <p:cNvPr id="7" name="object 7"/>
            <p:cNvSpPr/>
            <p:nvPr/>
          </p:nvSpPr>
          <p:spPr>
            <a:xfrm>
              <a:off x="13952737" y="3235451"/>
              <a:ext cx="3952875" cy="6019800"/>
            </a:xfrm>
            <a:custGeom>
              <a:avLst/>
              <a:gdLst/>
              <a:ahLst/>
              <a:cxnLst/>
              <a:rect l="l" t="t" r="r" b="b"/>
              <a:pathLst>
                <a:path w="3952875" h="6019800">
                  <a:moveTo>
                    <a:pt x="3952875" y="6019800"/>
                  </a:moveTo>
                  <a:lnTo>
                    <a:pt x="0" y="6019800"/>
                  </a:lnTo>
                  <a:lnTo>
                    <a:pt x="0" y="0"/>
                  </a:lnTo>
                  <a:lnTo>
                    <a:pt x="3952875" y="0"/>
                  </a:lnTo>
                  <a:lnTo>
                    <a:pt x="3952875" y="6019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324212" y="3915125"/>
              <a:ext cx="133350" cy="1333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997316" y="970979"/>
            <a:ext cx="6290945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800" spc="-280" dirty="0">
                <a:solidFill>
                  <a:srgbClr val="FFFFFF"/>
                </a:solidFill>
                <a:latin typeface="Verdana"/>
                <a:cs typeface="Verdana"/>
              </a:rPr>
              <a:t>ADVANTAGES</a:t>
            </a:r>
            <a:endParaRPr sz="68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37018" y="4199595"/>
            <a:ext cx="133349" cy="133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58201" y="3235451"/>
            <a:ext cx="3952875" cy="60198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4600">
              <a:latin typeface="Times New Roman"/>
              <a:cs typeface="Times New Roman"/>
            </a:endParaRPr>
          </a:p>
          <a:p>
            <a:pPr marL="798195" marR="234950">
              <a:lnSpc>
                <a:spcPct val="115199"/>
              </a:lnSpc>
            </a:pPr>
            <a:r>
              <a:rPr sz="3200" spc="-114" dirty="0">
                <a:latin typeface="Verdana"/>
                <a:cs typeface="Verdana"/>
              </a:rPr>
              <a:t>It </a:t>
            </a:r>
            <a:r>
              <a:rPr sz="3200" dirty="0">
                <a:latin typeface="Verdana"/>
                <a:cs typeface="Verdana"/>
              </a:rPr>
              <a:t>can </a:t>
            </a:r>
            <a:r>
              <a:rPr sz="3200" spc="-60" dirty="0">
                <a:latin typeface="Verdana"/>
                <a:cs typeface="Verdana"/>
              </a:rPr>
              <a:t>be </a:t>
            </a:r>
            <a:r>
              <a:rPr sz="3200" spc="-35" dirty="0">
                <a:latin typeface="Verdana"/>
                <a:cs typeface="Verdana"/>
              </a:rPr>
              <a:t>used  </a:t>
            </a:r>
            <a:r>
              <a:rPr sz="3200" spc="40" dirty="0">
                <a:latin typeface="Verdana"/>
                <a:cs typeface="Verdana"/>
              </a:rPr>
              <a:t>for military  </a:t>
            </a:r>
            <a:r>
              <a:rPr sz="3200" spc="-20" dirty="0">
                <a:latin typeface="Verdana"/>
                <a:cs typeface="Verdana"/>
              </a:rPr>
              <a:t>purpose </a:t>
            </a:r>
            <a:r>
              <a:rPr sz="3200" spc="45" dirty="0">
                <a:latin typeface="Verdana"/>
                <a:cs typeface="Verdana"/>
              </a:rPr>
              <a:t>for  </a:t>
            </a:r>
            <a:r>
              <a:rPr sz="3200" spc="-25" dirty="0">
                <a:latin typeface="Verdana"/>
                <a:cs typeface="Verdana"/>
              </a:rPr>
              <a:t>constant  </a:t>
            </a:r>
            <a:r>
              <a:rPr sz="3200" spc="15" dirty="0">
                <a:latin typeface="Verdana"/>
                <a:cs typeface="Verdana"/>
              </a:rPr>
              <a:t>surveillance</a:t>
            </a:r>
            <a:r>
              <a:rPr sz="3200" spc="-484" dirty="0">
                <a:latin typeface="Verdana"/>
                <a:cs typeface="Verdana"/>
              </a:rPr>
              <a:t> </a:t>
            </a:r>
            <a:r>
              <a:rPr sz="3200" spc="-125" dirty="0">
                <a:latin typeface="Verdana"/>
                <a:cs typeface="Verdana"/>
              </a:rPr>
              <a:t>at  </a:t>
            </a:r>
            <a:r>
              <a:rPr sz="3200" spc="-55" dirty="0">
                <a:latin typeface="Verdana"/>
                <a:cs typeface="Verdana"/>
              </a:rPr>
              <a:t>border.</a:t>
            </a:r>
            <a:r>
              <a:rPr sz="3200" spc="-425" dirty="0">
                <a:latin typeface="Verdana"/>
                <a:cs typeface="Verdana"/>
              </a:rPr>
              <a:t> 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19556" y="3915125"/>
            <a:ext cx="133350" cy="133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48081" y="3235451"/>
            <a:ext cx="3743325" cy="6019800"/>
          </a:xfrm>
          <a:prstGeom prst="rect">
            <a:avLst/>
          </a:prstGeom>
        </p:spPr>
        <p:txBody>
          <a:bodyPr vert="horz" wrap="square" lIns="0" tIns="389255" rIns="0" bIns="0" rtlCol="0">
            <a:spAutoFit/>
          </a:bodyPr>
          <a:lstStyle/>
          <a:p>
            <a:pPr marL="690245" marR="608965">
              <a:lnSpc>
                <a:spcPct val="115199"/>
              </a:lnSpc>
              <a:spcBef>
                <a:spcPts val="3065"/>
              </a:spcBef>
            </a:pPr>
            <a:r>
              <a:rPr sz="3200" spc="10" dirty="0">
                <a:latin typeface="Verdana"/>
                <a:cs typeface="Verdana"/>
              </a:rPr>
              <a:t>Robotic</a:t>
            </a:r>
            <a:r>
              <a:rPr sz="3200" spc="-500" dirty="0">
                <a:latin typeface="Verdana"/>
                <a:cs typeface="Verdana"/>
              </a:rPr>
              <a:t> </a:t>
            </a:r>
            <a:r>
              <a:rPr sz="3200" spc="10" dirty="0">
                <a:latin typeface="Verdana"/>
                <a:cs typeface="Verdana"/>
              </a:rPr>
              <a:t>arm  </a:t>
            </a:r>
            <a:r>
              <a:rPr sz="3200" dirty="0">
                <a:latin typeface="Verdana"/>
                <a:cs typeface="Verdana"/>
              </a:rPr>
              <a:t>can </a:t>
            </a:r>
            <a:r>
              <a:rPr sz="3200" spc="70" dirty="0">
                <a:latin typeface="Verdana"/>
                <a:cs typeface="Verdana"/>
              </a:rPr>
              <a:t>pick </a:t>
            </a:r>
            <a:r>
              <a:rPr sz="3200" spc="15" dirty="0">
                <a:latin typeface="Verdana"/>
                <a:cs typeface="Verdana"/>
              </a:rPr>
              <a:t>up  </a:t>
            </a:r>
            <a:r>
              <a:rPr sz="3200" spc="-25" dirty="0">
                <a:latin typeface="Verdana"/>
                <a:cs typeface="Verdana"/>
              </a:rPr>
              <a:t>the </a:t>
            </a:r>
            <a:r>
              <a:rPr sz="3200" spc="-10" dirty="0">
                <a:latin typeface="Verdana"/>
                <a:cs typeface="Verdana"/>
              </a:rPr>
              <a:t>items  </a:t>
            </a:r>
            <a:r>
              <a:rPr sz="3200" spc="65" dirty="0">
                <a:latin typeface="Verdana"/>
                <a:cs typeface="Verdana"/>
              </a:rPr>
              <a:t>which </a:t>
            </a:r>
            <a:r>
              <a:rPr sz="3200" spc="-40" dirty="0">
                <a:latin typeface="Verdana"/>
                <a:cs typeface="Verdana"/>
              </a:rPr>
              <a:t>are  </a:t>
            </a:r>
            <a:r>
              <a:rPr sz="3200" spc="-75" dirty="0">
                <a:latin typeface="Verdana"/>
                <a:cs typeface="Verdana"/>
              </a:rPr>
              <a:t>hazardous,  </a:t>
            </a:r>
            <a:r>
              <a:rPr sz="3200" spc="55" dirty="0">
                <a:latin typeface="Verdana"/>
                <a:cs typeface="Verdana"/>
              </a:rPr>
              <a:t>harmful </a:t>
            </a:r>
            <a:r>
              <a:rPr sz="3200" spc="-55" dirty="0">
                <a:latin typeface="Verdana"/>
                <a:cs typeface="Verdana"/>
              </a:rPr>
              <a:t>to  </a:t>
            </a:r>
            <a:r>
              <a:rPr sz="3200" spc="-60" dirty="0">
                <a:latin typeface="Verdana"/>
                <a:cs typeface="Verdana"/>
              </a:rPr>
              <a:t>humans.</a:t>
            </a:r>
            <a:r>
              <a:rPr sz="3200" spc="-425" dirty="0">
                <a:latin typeface="Verdana"/>
                <a:cs typeface="Verdana"/>
              </a:rPr>
              <a:t> 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714296" y="3915125"/>
            <a:ext cx="133350" cy="133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596566" y="3235451"/>
            <a:ext cx="3952875" cy="6019800"/>
          </a:xfrm>
          <a:prstGeom prst="rect">
            <a:avLst/>
          </a:prstGeom>
        </p:spPr>
        <p:txBody>
          <a:bodyPr vert="horz" wrap="square" lIns="0" tIns="389255" rIns="0" bIns="0" rtlCol="0">
            <a:spAutoFit/>
          </a:bodyPr>
          <a:lstStyle/>
          <a:p>
            <a:pPr marL="436880" marR="140970">
              <a:lnSpc>
                <a:spcPct val="115199"/>
              </a:lnSpc>
              <a:spcBef>
                <a:spcPts val="3065"/>
              </a:spcBef>
            </a:pPr>
            <a:r>
              <a:rPr sz="3200" spc="10" dirty="0">
                <a:latin typeface="Verdana"/>
                <a:cs typeface="Verdana"/>
              </a:rPr>
              <a:t>Robotic arm </a:t>
            </a:r>
            <a:r>
              <a:rPr sz="3200" dirty="0">
                <a:latin typeface="Verdana"/>
                <a:cs typeface="Verdana"/>
              </a:rPr>
              <a:t>can  </a:t>
            </a:r>
            <a:r>
              <a:rPr sz="3200" spc="15" dirty="0">
                <a:latin typeface="Verdana"/>
                <a:cs typeface="Verdana"/>
              </a:rPr>
              <a:t>reduce </a:t>
            </a:r>
            <a:r>
              <a:rPr sz="3200" spc="-25" dirty="0">
                <a:latin typeface="Verdana"/>
                <a:cs typeface="Verdana"/>
              </a:rPr>
              <a:t>the </a:t>
            </a:r>
            <a:r>
              <a:rPr sz="3200" spc="25" dirty="0">
                <a:latin typeface="Verdana"/>
                <a:cs typeface="Verdana"/>
              </a:rPr>
              <a:t>risks  </a:t>
            </a:r>
            <a:r>
              <a:rPr sz="3200" dirty="0">
                <a:latin typeface="Verdana"/>
                <a:cs typeface="Verdana"/>
              </a:rPr>
              <a:t>of</a:t>
            </a:r>
            <a:r>
              <a:rPr sz="3200" spc="-455" dirty="0">
                <a:latin typeface="Verdana"/>
                <a:cs typeface="Verdana"/>
              </a:rPr>
              <a:t> </a:t>
            </a:r>
            <a:r>
              <a:rPr sz="3200" spc="-25" dirty="0">
                <a:latin typeface="Verdana"/>
                <a:cs typeface="Verdana"/>
              </a:rPr>
              <a:t>the</a:t>
            </a:r>
            <a:r>
              <a:rPr sz="3200" spc="-450" dirty="0">
                <a:latin typeface="Verdana"/>
                <a:cs typeface="Verdana"/>
              </a:rPr>
              <a:t> </a:t>
            </a:r>
            <a:r>
              <a:rPr sz="3200" spc="5" dirty="0">
                <a:latin typeface="Verdana"/>
                <a:cs typeface="Verdana"/>
              </a:rPr>
              <a:t>soldiers</a:t>
            </a:r>
            <a:r>
              <a:rPr sz="3200" spc="-450" dirty="0">
                <a:latin typeface="Verdana"/>
                <a:cs typeface="Verdana"/>
              </a:rPr>
              <a:t> </a:t>
            </a:r>
            <a:r>
              <a:rPr sz="3200" spc="-50" dirty="0">
                <a:latin typeface="Verdana"/>
                <a:cs typeface="Verdana"/>
              </a:rPr>
              <a:t>by  </a:t>
            </a:r>
            <a:r>
              <a:rPr sz="3200" spc="55" dirty="0">
                <a:latin typeface="Verdana"/>
                <a:cs typeface="Verdana"/>
              </a:rPr>
              <a:t>picking </a:t>
            </a:r>
            <a:r>
              <a:rPr sz="3200" spc="15" dirty="0">
                <a:latin typeface="Verdana"/>
                <a:cs typeface="Verdana"/>
              </a:rPr>
              <a:t>up </a:t>
            </a:r>
            <a:r>
              <a:rPr sz="3200" spc="-20" dirty="0">
                <a:latin typeface="Verdana"/>
                <a:cs typeface="Verdana"/>
              </a:rPr>
              <a:t>the  </a:t>
            </a:r>
            <a:r>
              <a:rPr sz="3200" spc="5" dirty="0">
                <a:latin typeface="Verdana"/>
                <a:cs typeface="Verdana"/>
              </a:rPr>
              <a:t>suspicious </a:t>
            </a:r>
            <a:r>
              <a:rPr sz="3200" spc="-10" dirty="0">
                <a:latin typeface="Verdana"/>
                <a:cs typeface="Verdana"/>
              </a:rPr>
              <a:t>items  </a:t>
            </a:r>
            <a:r>
              <a:rPr sz="3200" spc="20" dirty="0">
                <a:latin typeface="Verdana"/>
                <a:cs typeface="Verdana"/>
              </a:rPr>
              <a:t>with </a:t>
            </a:r>
            <a:r>
              <a:rPr sz="3200" spc="-25" dirty="0">
                <a:latin typeface="Verdana"/>
                <a:cs typeface="Verdana"/>
              </a:rPr>
              <a:t>the </a:t>
            </a:r>
            <a:r>
              <a:rPr sz="3200" spc="30" dirty="0">
                <a:latin typeface="Verdana"/>
                <a:cs typeface="Verdana"/>
              </a:rPr>
              <a:t>help </a:t>
            </a:r>
            <a:r>
              <a:rPr sz="3200" dirty="0">
                <a:latin typeface="Verdana"/>
                <a:cs typeface="Verdana"/>
              </a:rPr>
              <a:t>of  </a:t>
            </a:r>
            <a:r>
              <a:rPr sz="3200" spc="15" dirty="0">
                <a:latin typeface="Verdana"/>
                <a:cs typeface="Verdana"/>
              </a:rPr>
              <a:t>gripper</a:t>
            </a:r>
            <a:r>
              <a:rPr sz="3200" spc="-425" dirty="0">
                <a:latin typeface="Verdana"/>
                <a:cs typeface="Verdana"/>
              </a:rPr>
              <a:t> 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00714" y="9880554"/>
            <a:ext cx="14800580" cy="4064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Meghana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Ankam(187R1A0564) </a:t>
            </a:r>
            <a:r>
              <a:rPr sz="2200" b="1" spc="595" dirty="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sz="2200" b="1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Jayendra </a:t>
            </a: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(187R1A0574)|Ashritha </a:t>
            </a: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Reddy(187R1A05A8)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|</a:t>
            </a: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Lalitha </a:t>
            </a: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(187r1a0563)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952737" y="3235451"/>
            <a:ext cx="3952875" cy="6019800"/>
          </a:xfrm>
          <a:prstGeom prst="rect">
            <a:avLst/>
          </a:prstGeom>
        </p:spPr>
        <p:txBody>
          <a:bodyPr vert="horz" wrap="square" lIns="0" tIns="389255" rIns="0" bIns="0" rtlCol="0">
            <a:spAutoFit/>
          </a:bodyPr>
          <a:lstStyle/>
          <a:p>
            <a:pPr marL="690245" marR="197485">
              <a:lnSpc>
                <a:spcPct val="115199"/>
              </a:lnSpc>
              <a:spcBef>
                <a:spcPts val="3065"/>
              </a:spcBef>
            </a:pPr>
            <a:r>
              <a:rPr sz="3200" spc="-430" dirty="0">
                <a:latin typeface="Verdana"/>
                <a:cs typeface="Verdana"/>
              </a:rPr>
              <a:t> </a:t>
            </a:r>
            <a:r>
              <a:rPr sz="3200" spc="10" dirty="0">
                <a:latin typeface="Verdana"/>
                <a:cs typeface="Verdana"/>
              </a:rPr>
              <a:t>Robotic arm  </a:t>
            </a:r>
            <a:r>
              <a:rPr sz="3200" spc="5" dirty="0">
                <a:latin typeface="Verdana"/>
                <a:cs typeface="Verdana"/>
              </a:rPr>
              <a:t>works</a:t>
            </a:r>
            <a:r>
              <a:rPr sz="3200" spc="-455" dirty="0">
                <a:latin typeface="Verdana"/>
                <a:cs typeface="Verdana"/>
              </a:rPr>
              <a:t> </a:t>
            </a:r>
            <a:r>
              <a:rPr sz="3200" spc="120" dirty="0">
                <a:latin typeface="Verdana"/>
                <a:cs typeface="Verdana"/>
              </a:rPr>
              <a:t>in</a:t>
            </a:r>
            <a:r>
              <a:rPr sz="3200" spc="-450" dirty="0">
                <a:latin typeface="Verdana"/>
                <a:cs typeface="Verdana"/>
              </a:rPr>
              <a:t> </a:t>
            </a:r>
            <a:r>
              <a:rPr sz="3200" spc="25" dirty="0">
                <a:latin typeface="Verdana"/>
                <a:cs typeface="Verdana"/>
              </a:rPr>
              <a:t>such</a:t>
            </a:r>
            <a:r>
              <a:rPr sz="3200" spc="-455" dirty="0">
                <a:latin typeface="Verdana"/>
                <a:cs typeface="Verdana"/>
              </a:rPr>
              <a:t> </a:t>
            </a:r>
            <a:r>
              <a:rPr sz="3200" spc="-175" dirty="0">
                <a:latin typeface="Verdana"/>
                <a:cs typeface="Verdana"/>
              </a:rPr>
              <a:t>a  </a:t>
            </a:r>
            <a:r>
              <a:rPr sz="3200" spc="-100" dirty="0">
                <a:latin typeface="Verdana"/>
                <a:cs typeface="Verdana"/>
              </a:rPr>
              <a:t>way  </a:t>
            </a:r>
            <a:r>
              <a:rPr sz="3200" spc="20" dirty="0">
                <a:latin typeface="Verdana"/>
                <a:cs typeface="Verdana"/>
              </a:rPr>
              <a:t>environment  </a:t>
            </a:r>
            <a:r>
              <a:rPr sz="3200" dirty="0">
                <a:latin typeface="Verdana"/>
                <a:cs typeface="Verdana"/>
              </a:rPr>
              <a:t>where </a:t>
            </a:r>
            <a:r>
              <a:rPr sz="3200" spc="35" dirty="0">
                <a:latin typeface="Verdana"/>
                <a:cs typeface="Verdana"/>
              </a:rPr>
              <a:t>human  </a:t>
            </a:r>
            <a:r>
              <a:rPr sz="3200" spc="20" dirty="0">
                <a:latin typeface="Verdana"/>
                <a:cs typeface="Verdana"/>
              </a:rPr>
              <a:t>interaction  </a:t>
            </a:r>
            <a:r>
              <a:rPr sz="3200" spc="-5" dirty="0">
                <a:latin typeface="Verdana"/>
                <a:cs typeface="Verdana"/>
              </a:rPr>
              <a:t>cannot </a:t>
            </a:r>
            <a:r>
              <a:rPr sz="3200" spc="-60" dirty="0">
                <a:latin typeface="Verdana"/>
                <a:cs typeface="Verdana"/>
              </a:rPr>
              <a:t>be  </a:t>
            </a:r>
            <a:r>
              <a:rPr sz="3200" spc="-20" dirty="0">
                <a:latin typeface="Verdana"/>
                <a:cs typeface="Verdana"/>
              </a:rPr>
              <a:t>possible</a:t>
            </a:r>
            <a:r>
              <a:rPr sz="3200" spc="-450" dirty="0">
                <a:latin typeface="Verdana"/>
                <a:cs typeface="Verdana"/>
              </a:rPr>
              <a:t> </a:t>
            </a:r>
            <a:r>
              <a:rPr sz="3200" spc="-55" dirty="0">
                <a:latin typeface="Verdana"/>
                <a:cs typeface="Verdana"/>
              </a:rPr>
              <a:t>to</a:t>
            </a:r>
            <a:r>
              <a:rPr sz="3200" spc="-445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do</a:t>
            </a:r>
            <a:r>
              <a:rPr sz="3200" spc="-450" dirty="0">
                <a:latin typeface="Verdana"/>
                <a:cs typeface="Verdana"/>
              </a:rPr>
              <a:t> </a:t>
            </a:r>
            <a:r>
              <a:rPr sz="3200" spc="-175" dirty="0">
                <a:latin typeface="Verdana"/>
                <a:cs typeface="Verdana"/>
              </a:rPr>
              <a:t>a  </a:t>
            </a:r>
            <a:r>
              <a:rPr sz="3200" spc="20" dirty="0">
                <a:latin typeface="Verdana"/>
                <a:cs typeface="Verdana"/>
              </a:rPr>
              <a:t>particular</a:t>
            </a:r>
            <a:r>
              <a:rPr sz="3200" spc="-445" dirty="0">
                <a:latin typeface="Verdana"/>
                <a:cs typeface="Verdana"/>
              </a:rPr>
              <a:t> </a:t>
            </a:r>
            <a:r>
              <a:rPr sz="3200" spc="-175" dirty="0">
                <a:latin typeface="Verdana"/>
                <a:cs typeface="Verdana"/>
              </a:rPr>
              <a:t>job.</a:t>
            </a:r>
            <a:r>
              <a:rPr sz="3200" spc="-425" dirty="0">
                <a:latin typeface="Verdana"/>
                <a:cs typeface="Verdana"/>
              </a:rPr>
              <a:t> 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57106" y="0"/>
            <a:ext cx="8562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surveillance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robotic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862" y="9817333"/>
            <a:ext cx="17526000" cy="66675"/>
          </a:xfrm>
          <a:custGeom>
            <a:avLst/>
            <a:gdLst/>
            <a:ahLst/>
            <a:cxnLst/>
            <a:rect l="l" t="t" r="r" b="b"/>
            <a:pathLst>
              <a:path w="17526000" h="66675">
                <a:moveTo>
                  <a:pt x="17526000" y="66675"/>
                </a:moveTo>
                <a:lnTo>
                  <a:pt x="0" y="66675"/>
                </a:lnTo>
                <a:lnTo>
                  <a:pt x="0" y="0"/>
                </a:lnTo>
                <a:lnTo>
                  <a:pt x="17526000" y="0"/>
                </a:lnTo>
                <a:lnTo>
                  <a:pt x="17526000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9207" y="2380474"/>
            <a:ext cx="434975" cy="6867525"/>
          </a:xfrm>
          <a:custGeom>
            <a:avLst/>
            <a:gdLst/>
            <a:ahLst/>
            <a:cxnLst/>
            <a:rect l="l" t="t" r="r" b="b"/>
            <a:pathLst>
              <a:path w="434975" h="6867525">
                <a:moveTo>
                  <a:pt x="434873" y="3626447"/>
                </a:moveTo>
                <a:lnTo>
                  <a:pt x="429209" y="3577310"/>
                </a:lnTo>
                <a:lnTo>
                  <a:pt x="413080" y="3532200"/>
                </a:lnTo>
                <a:lnTo>
                  <a:pt x="387781" y="3492398"/>
                </a:lnTo>
                <a:lnTo>
                  <a:pt x="354596" y="3459213"/>
                </a:lnTo>
                <a:lnTo>
                  <a:pt x="314807" y="3433915"/>
                </a:lnTo>
                <a:lnTo>
                  <a:pt x="269697" y="3417798"/>
                </a:lnTo>
                <a:lnTo>
                  <a:pt x="268439" y="3417659"/>
                </a:lnTo>
                <a:lnTo>
                  <a:pt x="268439" y="1901926"/>
                </a:lnTo>
                <a:lnTo>
                  <a:pt x="308559" y="1887575"/>
                </a:lnTo>
                <a:lnTo>
                  <a:pt x="348361" y="1862277"/>
                </a:lnTo>
                <a:lnTo>
                  <a:pt x="381546" y="1829092"/>
                </a:lnTo>
                <a:lnTo>
                  <a:pt x="406844" y="1789303"/>
                </a:lnTo>
                <a:lnTo>
                  <a:pt x="422973" y="1744192"/>
                </a:lnTo>
                <a:lnTo>
                  <a:pt x="428625" y="1695056"/>
                </a:lnTo>
                <a:lnTo>
                  <a:pt x="422973" y="1645907"/>
                </a:lnTo>
                <a:lnTo>
                  <a:pt x="406844" y="1600796"/>
                </a:lnTo>
                <a:lnTo>
                  <a:pt x="381546" y="1561007"/>
                </a:lnTo>
                <a:lnTo>
                  <a:pt x="348361" y="1527822"/>
                </a:lnTo>
                <a:lnTo>
                  <a:pt x="308559" y="1502524"/>
                </a:lnTo>
                <a:lnTo>
                  <a:pt x="268439" y="1488186"/>
                </a:lnTo>
                <a:lnTo>
                  <a:pt x="268439" y="0"/>
                </a:lnTo>
                <a:lnTo>
                  <a:pt x="163664" y="0"/>
                </a:lnTo>
                <a:lnTo>
                  <a:pt x="163664" y="1486941"/>
                </a:lnTo>
                <a:lnTo>
                  <a:pt x="120065" y="1502524"/>
                </a:lnTo>
                <a:lnTo>
                  <a:pt x="80276" y="1527822"/>
                </a:lnTo>
                <a:lnTo>
                  <a:pt x="47091" y="1561007"/>
                </a:lnTo>
                <a:lnTo>
                  <a:pt x="21780" y="1600796"/>
                </a:lnTo>
                <a:lnTo>
                  <a:pt x="5664" y="1645907"/>
                </a:lnTo>
                <a:lnTo>
                  <a:pt x="0" y="1695056"/>
                </a:lnTo>
                <a:lnTo>
                  <a:pt x="5664" y="1744192"/>
                </a:lnTo>
                <a:lnTo>
                  <a:pt x="21780" y="1789303"/>
                </a:lnTo>
                <a:lnTo>
                  <a:pt x="47091" y="1829092"/>
                </a:lnTo>
                <a:lnTo>
                  <a:pt x="80276" y="1862277"/>
                </a:lnTo>
                <a:lnTo>
                  <a:pt x="120065" y="1887575"/>
                </a:lnTo>
                <a:lnTo>
                  <a:pt x="163664" y="1903171"/>
                </a:lnTo>
                <a:lnTo>
                  <a:pt x="163664" y="3420567"/>
                </a:lnTo>
                <a:lnTo>
                  <a:pt x="126301" y="3433915"/>
                </a:lnTo>
                <a:lnTo>
                  <a:pt x="86512" y="3459213"/>
                </a:lnTo>
                <a:lnTo>
                  <a:pt x="53327" y="3492398"/>
                </a:lnTo>
                <a:lnTo>
                  <a:pt x="28028" y="3532200"/>
                </a:lnTo>
                <a:lnTo>
                  <a:pt x="11899" y="3577310"/>
                </a:lnTo>
                <a:lnTo>
                  <a:pt x="6248" y="3626447"/>
                </a:lnTo>
                <a:lnTo>
                  <a:pt x="11899" y="3675583"/>
                </a:lnTo>
                <a:lnTo>
                  <a:pt x="28028" y="3720693"/>
                </a:lnTo>
                <a:lnTo>
                  <a:pt x="53327" y="3760482"/>
                </a:lnTo>
                <a:lnTo>
                  <a:pt x="86512" y="3793680"/>
                </a:lnTo>
                <a:lnTo>
                  <a:pt x="126301" y="3818979"/>
                </a:lnTo>
                <a:lnTo>
                  <a:pt x="163664" y="3832339"/>
                </a:lnTo>
                <a:lnTo>
                  <a:pt x="163664" y="6867525"/>
                </a:lnTo>
                <a:lnTo>
                  <a:pt x="268439" y="6867525"/>
                </a:lnTo>
                <a:lnTo>
                  <a:pt x="268439" y="3835247"/>
                </a:lnTo>
                <a:lnTo>
                  <a:pt x="269697" y="3835095"/>
                </a:lnTo>
                <a:lnTo>
                  <a:pt x="314807" y="3818979"/>
                </a:lnTo>
                <a:lnTo>
                  <a:pt x="354596" y="3793680"/>
                </a:lnTo>
                <a:lnTo>
                  <a:pt x="387781" y="3760482"/>
                </a:lnTo>
                <a:lnTo>
                  <a:pt x="413080" y="3720693"/>
                </a:lnTo>
                <a:lnTo>
                  <a:pt x="429209" y="3675583"/>
                </a:lnTo>
                <a:lnTo>
                  <a:pt x="434873" y="36264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97165" y="977900"/>
            <a:ext cx="114376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80" dirty="0">
                <a:solidFill>
                  <a:srgbClr val="FFFFFF"/>
                </a:solidFill>
                <a:latin typeface="Verdana"/>
                <a:cs typeface="Verdana"/>
              </a:rPr>
              <a:t>SOFTWARE</a:t>
            </a:r>
            <a:r>
              <a:rPr sz="6000" spc="-9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130" dirty="0">
                <a:solidFill>
                  <a:srgbClr val="FFFFFF"/>
                </a:solidFill>
                <a:latin typeface="Verdana"/>
                <a:cs typeface="Verdana"/>
              </a:rPr>
              <a:t>REQUIREMENTS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69757" y="5718674"/>
            <a:ext cx="7085965" cy="545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00" spc="85" dirty="0">
                <a:solidFill>
                  <a:srgbClr val="FFFFFF"/>
                </a:solidFill>
                <a:latin typeface="Verdana"/>
                <a:cs typeface="Verdana"/>
              </a:rPr>
              <a:t>OPERATING </a:t>
            </a:r>
            <a:r>
              <a:rPr sz="3400" spc="95" dirty="0">
                <a:solidFill>
                  <a:srgbClr val="FFFFFF"/>
                </a:solidFill>
                <a:latin typeface="Verdana"/>
                <a:cs typeface="Verdana"/>
              </a:rPr>
              <a:t>SYSTEM </a:t>
            </a:r>
            <a:r>
              <a:rPr sz="3400" spc="-680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400" spc="-4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Verdana"/>
                <a:cs typeface="Verdana"/>
              </a:rPr>
              <a:t>Arduino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71940" y="3788228"/>
            <a:ext cx="77851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15" dirty="0">
                <a:solidFill>
                  <a:srgbClr val="FFFFFF"/>
                </a:solidFill>
                <a:latin typeface="Verdana"/>
                <a:cs typeface="Verdana"/>
              </a:rPr>
              <a:t>CODING </a:t>
            </a:r>
            <a:r>
              <a:rPr sz="3400" spc="150" dirty="0">
                <a:solidFill>
                  <a:srgbClr val="FFFFFF"/>
                </a:solidFill>
                <a:latin typeface="Verdana"/>
                <a:cs typeface="Verdana"/>
              </a:rPr>
              <a:t>LANGUAGE </a:t>
            </a:r>
            <a:r>
              <a:rPr sz="3400" spc="-680" dirty="0">
                <a:solidFill>
                  <a:srgbClr val="FFFFFF"/>
                </a:solidFill>
                <a:latin typeface="Verdana"/>
                <a:cs typeface="Verdana"/>
              </a:rPr>
              <a:t>: </a:t>
            </a:r>
            <a:r>
              <a:rPr sz="3400" spc="-25" dirty="0">
                <a:solidFill>
                  <a:srgbClr val="FFFFFF"/>
                </a:solidFill>
                <a:latin typeface="Verdana"/>
                <a:cs typeface="Verdana"/>
              </a:rPr>
              <a:t>Embedded</a:t>
            </a:r>
            <a:r>
              <a:rPr sz="34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13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2670" y="9899787"/>
            <a:ext cx="148005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Meghana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Ankam(187R1A0564) </a:t>
            </a:r>
            <a:r>
              <a:rPr sz="2200" b="1" spc="595" dirty="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sz="2200" b="1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Jayendra </a:t>
            </a:r>
            <a:r>
              <a:rPr sz="2200" b="1" spc="50" dirty="0">
                <a:solidFill>
                  <a:srgbClr val="FFFFFF"/>
                </a:solidFill>
                <a:latin typeface="Arial"/>
                <a:cs typeface="Arial"/>
              </a:rPr>
              <a:t>(187R1A0574)|Ashritha </a:t>
            </a: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Reddy(187R1A05A8)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|</a:t>
            </a: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Lalitha </a:t>
            </a:r>
            <a:r>
              <a:rPr sz="2200" b="1" spc="40" dirty="0">
                <a:solidFill>
                  <a:srgbClr val="FFFFFF"/>
                </a:solidFill>
                <a:latin typeface="Arial"/>
                <a:cs typeface="Arial"/>
              </a:rPr>
              <a:t>(187r1a0563)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74388" y="44153"/>
            <a:ext cx="8562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surveillance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robotic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862" y="9666853"/>
            <a:ext cx="17526000" cy="66675"/>
          </a:xfrm>
          <a:custGeom>
            <a:avLst/>
            <a:gdLst/>
            <a:ahLst/>
            <a:cxnLst/>
            <a:rect l="l" t="t" r="r" b="b"/>
            <a:pathLst>
              <a:path w="17526000" h="66675">
                <a:moveTo>
                  <a:pt x="17526000" y="66675"/>
                </a:moveTo>
                <a:lnTo>
                  <a:pt x="0" y="66675"/>
                </a:lnTo>
                <a:lnTo>
                  <a:pt x="0" y="0"/>
                </a:lnTo>
                <a:lnTo>
                  <a:pt x="17526000" y="0"/>
                </a:lnTo>
                <a:lnTo>
                  <a:pt x="17526000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5455" y="2380474"/>
            <a:ext cx="438784" cy="6867525"/>
          </a:xfrm>
          <a:custGeom>
            <a:avLst/>
            <a:gdLst/>
            <a:ahLst/>
            <a:cxnLst/>
            <a:rect l="l" t="t" r="r" b="b"/>
            <a:pathLst>
              <a:path w="438785" h="6867525">
                <a:moveTo>
                  <a:pt x="438492" y="853071"/>
                </a:moveTo>
                <a:lnTo>
                  <a:pt x="432828" y="803935"/>
                </a:lnTo>
                <a:lnTo>
                  <a:pt x="416699" y="758825"/>
                </a:lnTo>
                <a:lnTo>
                  <a:pt x="391401" y="719035"/>
                </a:lnTo>
                <a:lnTo>
                  <a:pt x="358216" y="685850"/>
                </a:lnTo>
                <a:lnTo>
                  <a:pt x="318427" y="660552"/>
                </a:lnTo>
                <a:lnTo>
                  <a:pt x="273316" y="644423"/>
                </a:lnTo>
                <a:lnTo>
                  <a:pt x="262191" y="643153"/>
                </a:lnTo>
                <a:lnTo>
                  <a:pt x="262191" y="0"/>
                </a:lnTo>
                <a:lnTo>
                  <a:pt x="157416" y="0"/>
                </a:lnTo>
                <a:lnTo>
                  <a:pt x="157416" y="650722"/>
                </a:lnTo>
                <a:lnTo>
                  <a:pt x="129921" y="660552"/>
                </a:lnTo>
                <a:lnTo>
                  <a:pt x="90131" y="685850"/>
                </a:lnTo>
                <a:lnTo>
                  <a:pt x="56946" y="719035"/>
                </a:lnTo>
                <a:lnTo>
                  <a:pt x="31648" y="758825"/>
                </a:lnTo>
                <a:lnTo>
                  <a:pt x="15519" y="803935"/>
                </a:lnTo>
                <a:lnTo>
                  <a:pt x="9867" y="853071"/>
                </a:lnTo>
                <a:lnTo>
                  <a:pt x="15519" y="902220"/>
                </a:lnTo>
                <a:lnTo>
                  <a:pt x="31648" y="947331"/>
                </a:lnTo>
                <a:lnTo>
                  <a:pt x="56946" y="987120"/>
                </a:lnTo>
                <a:lnTo>
                  <a:pt x="90131" y="1020305"/>
                </a:lnTo>
                <a:lnTo>
                  <a:pt x="129921" y="1045603"/>
                </a:lnTo>
                <a:lnTo>
                  <a:pt x="157416" y="1055446"/>
                </a:lnTo>
                <a:lnTo>
                  <a:pt x="157416" y="2029028"/>
                </a:lnTo>
                <a:lnTo>
                  <a:pt x="120053" y="2042375"/>
                </a:lnTo>
                <a:lnTo>
                  <a:pt x="80264" y="2067687"/>
                </a:lnTo>
                <a:lnTo>
                  <a:pt x="47078" y="2100872"/>
                </a:lnTo>
                <a:lnTo>
                  <a:pt x="21780" y="2140661"/>
                </a:lnTo>
                <a:lnTo>
                  <a:pt x="5651" y="2185771"/>
                </a:lnTo>
                <a:lnTo>
                  <a:pt x="0" y="2234908"/>
                </a:lnTo>
                <a:lnTo>
                  <a:pt x="5651" y="2284057"/>
                </a:lnTo>
                <a:lnTo>
                  <a:pt x="21780" y="2329154"/>
                </a:lnTo>
                <a:lnTo>
                  <a:pt x="47078" y="2368956"/>
                </a:lnTo>
                <a:lnTo>
                  <a:pt x="80264" y="2402141"/>
                </a:lnTo>
                <a:lnTo>
                  <a:pt x="120053" y="2427440"/>
                </a:lnTo>
                <a:lnTo>
                  <a:pt x="157416" y="2440800"/>
                </a:lnTo>
                <a:lnTo>
                  <a:pt x="157416" y="3420567"/>
                </a:lnTo>
                <a:lnTo>
                  <a:pt x="120053" y="3433915"/>
                </a:lnTo>
                <a:lnTo>
                  <a:pt x="80264" y="3459213"/>
                </a:lnTo>
                <a:lnTo>
                  <a:pt x="47078" y="3492398"/>
                </a:lnTo>
                <a:lnTo>
                  <a:pt x="21780" y="3532200"/>
                </a:lnTo>
                <a:lnTo>
                  <a:pt x="5651" y="3577310"/>
                </a:lnTo>
                <a:lnTo>
                  <a:pt x="0" y="3626447"/>
                </a:lnTo>
                <a:lnTo>
                  <a:pt x="5651" y="3675583"/>
                </a:lnTo>
                <a:lnTo>
                  <a:pt x="21780" y="3720693"/>
                </a:lnTo>
                <a:lnTo>
                  <a:pt x="47078" y="3760482"/>
                </a:lnTo>
                <a:lnTo>
                  <a:pt x="80264" y="3793680"/>
                </a:lnTo>
                <a:lnTo>
                  <a:pt x="120053" y="3818979"/>
                </a:lnTo>
                <a:lnTo>
                  <a:pt x="157416" y="3832339"/>
                </a:lnTo>
                <a:lnTo>
                  <a:pt x="157416" y="5141900"/>
                </a:lnTo>
                <a:lnTo>
                  <a:pt x="120053" y="5155247"/>
                </a:lnTo>
                <a:lnTo>
                  <a:pt x="80264" y="5180546"/>
                </a:lnTo>
                <a:lnTo>
                  <a:pt x="47078" y="5213731"/>
                </a:lnTo>
                <a:lnTo>
                  <a:pt x="21780" y="5253520"/>
                </a:lnTo>
                <a:lnTo>
                  <a:pt x="5651" y="5298630"/>
                </a:lnTo>
                <a:lnTo>
                  <a:pt x="0" y="5347767"/>
                </a:lnTo>
                <a:lnTo>
                  <a:pt x="5651" y="5396916"/>
                </a:lnTo>
                <a:lnTo>
                  <a:pt x="21780" y="5442026"/>
                </a:lnTo>
                <a:lnTo>
                  <a:pt x="47078" y="5481815"/>
                </a:lnTo>
                <a:lnTo>
                  <a:pt x="80264" y="5515000"/>
                </a:lnTo>
                <a:lnTo>
                  <a:pt x="120053" y="5540299"/>
                </a:lnTo>
                <a:lnTo>
                  <a:pt x="157416" y="5553659"/>
                </a:lnTo>
                <a:lnTo>
                  <a:pt x="157416" y="6867525"/>
                </a:lnTo>
                <a:lnTo>
                  <a:pt x="262191" y="6867525"/>
                </a:lnTo>
                <a:lnTo>
                  <a:pt x="262191" y="5556580"/>
                </a:lnTo>
                <a:lnTo>
                  <a:pt x="263448" y="5556428"/>
                </a:lnTo>
                <a:lnTo>
                  <a:pt x="308559" y="5540299"/>
                </a:lnTo>
                <a:lnTo>
                  <a:pt x="348348" y="5515000"/>
                </a:lnTo>
                <a:lnTo>
                  <a:pt x="381533" y="5481815"/>
                </a:lnTo>
                <a:lnTo>
                  <a:pt x="406831" y="5442026"/>
                </a:lnTo>
                <a:lnTo>
                  <a:pt x="422960" y="5396916"/>
                </a:lnTo>
                <a:lnTo>
                  <a:pt x="428625" y="5347767"/>
                </a:lnTo>
                <a:lnTo>
                  <a:pt x="422960" y="5298630"/>
                </a:lnTo>
                <a:lnTo>
                  <a:pt x="406831" y="5253520"/>
                </a:lnTo>
                <a:lnTo>
                  <a:pt x="381533" y="5213731"/>
                </a:lnTo>
                <a:lnTo>
                  <a:pt x="348348" y="5180546"/>
                </a:lnTo>
                <a:lnTo>
                  <a:pt x="308559" y="5155247"/>
                </a:lnTo>
                <a:lnTo>
                  <a:pt x="263448" y="5139118"/>
                </a:lnTo>
                <a:lnTo>
                  <a:pt x="262191" y="5138979"/>
                </a:lnTo>
                <a:lnTo>
                  <a:pt x="262191" y="3835247"/>
                </a:lnTo>
                <a:lnTo>
                  <a:pt x="308559" y="3818979"/>
                </a:lnTo>
                <a:lnTo>
                  <a:pt x="348348" y="3793680"/>
                </a:lnTo>
                <a:lnTo>
                  <a:pt x="381533" y="3760482"/>
                </a:lnTo>
                <a:lnTo>
                  <a:pt x="406831" y="3720693"/>
                </a:lnTo>
                <a:lnTo>
                  <a:pt x="422960" y="3675583"/>
                </a:lnTo>
                <a:lnTo>
                  <a:pt x="428625" y="3626447"/>
                </a:lnTo>
                <a:lnTo>
                  <a:pt x="422960" y="3577310"/>
                </a:lnTo>
                <a:lnTo>
                  <a:pt x="406831" y="3532200"/>
                </a:lnTo>
                <a:lnTo>
                  <a:pt x="381533" y="3492398"/>
                </a:lnTo>
                <a:lnTo>
                  <a:pt x="348348" y="3459213"/>
                </a:lnTo>
                <a:lnTo>
                  <a:pt x="308559" y="3433915"/>
                </a:lnTo>
                <a:lnTo>
                  <a:pt x="263448" y="3417798"/>
                </a:lnTo>
                <a:lnTo>
                  <a:pt x="262191" y="3417659"/>
                </a:lnTo>
                <a:lnTo>
                  <a:pt x="262191" y="2443721"/>
                </a:lnTo>
                <a:lnTo>
                  <a:pt x="308559" y="2427440"/>
                </a:lnTo>
                <a:lnTo>
                  <a:pt x="348348" y="2402141"/>
                </a:lnTo>
                <a:lnTo>
                  <a:pt x="381533" y="2368956"/>
                </a:lnTo>
                <a:lnTo>
                  <a:pt x="406831" y="2329154"/>
                </a:lnTo>
                <a:lnTo>
                  <a:pt x="422960" y="2284057"/>
                </a:lnTo>
                <a:lnTo>
                  <a:pt x="428625" y="2234908"/>
                </a:lnTo>
                <a:lnTo>
                  <a:pt x="422960" y="2185771"/>
                </a:lnTo>
                <a:lnTo>
                  <a:pt x="406831" y="2140661"/>
                </a:lnTo>
                <a:lnTo>
                  <a:pt x="381533" y="2100872"/>
                </a:lnTo>
                <a:lnTo>
                  <a:pt x="348348" y="2067687"/>
                </a:lnTo>
                <a:lnTo>
                  <a:pt x="308559" y="2042375"/>
                </a:lnTo>
                <a:lnTo>
                  <a:pt x="263448" y="2026259"/>
                </a:lnTo>
                <a:lnTo>
                  <a:pt x="262191" y="2026119"/>
                </a:lnTo>
                <a:lnTo>
                  <a:pt x="262191" y="1063015"/>
                </a:lnTo>
                <a:lnTo>
                  <a:pt x="318427" y="1045603"/>
                </a:lnTo>
                <a:lnTo>
                  <a:pt x="358216" y="1020305"/>
                </a:lnTo>
                <a:lnTo>
                  <a:pt x="391401" y="987120"/>
                </a:lnTo>
                <a:lnTo>
                  <a:pt x="416699" y="947331"/>
                </a:lnTo>
                <a:lnTo>
                  <a:pt x="432828" y="902220"/>
                </a:lnTo>
                <a:lnTo>
                  <a:pt x="438492" y="8530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48634" y="977900"/>
            <a:ext cx="117348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40" dirty="0">
                <a:solidFill>
                  <a:srgbClr val="FFFFFF"/>
                </a:solidFill>
                <a:latin typeface="Verdana"/>
                <a:cs typeface="Verdana"/>
              </a:rPr>
              <a:t>HARDWARE</a:t>
            </a:r>
            <a:r>
              <a:rPr sz="6000" spc="-9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130" dirty="0">
                <a:solidFill>
                  <a:srgbClr val="FFFFFF"/>
                </a:solidFill>
                <a:latin typeface="Verdana"/>
                <a:cs typeface="Verdana"/>
              </a:rPr>
              <a:t>REQUIREMENTS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85" dirty="0"/>
              <a:t>Meghana </a:t>
            </a:r>
            <a:r>
              <a:rPr spc="25" dirty="0"/>
              <a:t>Ankam(187R1A0564) </a:t>
            </a:r>
            <a:r>
              <a:rPr spc="595" dirty="0"/>
              <a:t>|</a:t>
            </a:r>
            <a:r>
              <a:rPr spc="-355" dirty="0"/>
              <a:t> </a:t>
            </a:r>
            <a:r>
              <a:rPr spc="10" dirty="0"/>
              <a:t>Jayendra </a:t>
            </a:r>
            <a:r>
              <a:rPr spc="50" dirty="0"/>
              <a:t>(187R1A0574)|Ashritha </a:t>
            </a:r>
            <a:r>
              <a:rPr spc="20" dirty="0"/>
              <a:t>Reddy(187R1A05A8)</a:t>
            </a:r>
            <a:r>
              <a:rPr b="0" spc="20" dirty="0">
                <a:latin typeface="Trebuchet MS"/>
                <a:cs typeface="Trebuchet MS"/>
              </a:rPr>
              <a:t>|</a:t>
            </a:r>
            <a:r>
              <a:rPr spc="20" dirty="0"/>
              <a:t>Lalitha </a:t>
            </a:r>
            <a:r>
              <a:rPr spc="40" dirty="0"/>
              <a:t>(187r1a0563)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80232" y="2731928"/>
            <a:ext cx="4503420" cy="5295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3400" spc="95" dirty="0">
                <a:solidFill>
                  <a:srgbClr val="FFFFFF"/>
                </a:solidFill>
                <a:latin typeface="Verdana"/>
                <a:cs typeface="Verdana"/>
              </a:rPr>
              <a:t>Arduino</a:t>
            </a:r>
            <a:r>
              <a:rPr sz="3400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endParaRPr sz="3400">
              <a:latin typeface="Verdana"/>
              <a:cs typeface="Verdana"/>
            </a:endParaRPr>
          </a:p>
          <a:p>
            <a:pPr marL="12700" marR="5080" indent="22860">
              <a:lnSpc>
                <a:spcPct val="277600"/>
              </a:lnSpc>
              <a:spcBef>
                <a:spcPts val="869"/>
              </a:spcBef>
            </a:pPr>
            <a:r>
              <a:rPr sz="3400" spc="150" dirty="0">
                <a:solidFill>
                  <a:srgbClr val="FFFFFF"/>
                </a:solidFill>
                <a:latin typeface="Verdana"/>
                <a:cs typeface="Verdana"/>
              </a:rPr>
              <a:t>Motor</a:t>
            </a:r>
            <a:r>
              <a:rPr sz="3400" spc="-4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Verdana"/>
                <a:cs typeface="Verdana"/>
              </a:rPr>
              <a:t>driver/Motors  </a:t>
            </a:r>
            <a:r>
              <a:rPr sz="3400" spc="-95" dirty="0">
                <a:solidFill>
                  <a:srgbClr val="FFFFFF"/>
                </a:solidFill>
                <a:latin typeface="Verdana"/>
                <a:cs typeface="Verdana"/>
              </a:rPr>
              <a:t>ESP </a:t>
            </a:r>
            <a:r>
              <a:rPr sz="3400" spc="-335" dirty="0">
                <a:solidFill>
                  <a:srgbClr val="FFFFFF"/>
                </a:solidFill>
                <a:latin typeface="Verdana"/>
                <a:cs typeface="Verdana"/>
              </a:rPr>
              <a:t>32</a:t>
            </a:r>
            <a:r>
              <a:rPr sz="3400" spc="-81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Verdana"/>
                <a:cs typeface="Verdana"/>
              </a:rPr>
              <a:t>module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4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950">
              <a:latin typeface="Verdana"/>
              <a:cs typeface="Verdana"/>
            </a:endParaRPr>
          </a:p>
          <a:p>
            <a:pPr marL="35560">
              <a:lnSpc>
                <a:spcPct val="100000"/>
              </a:lnSpc>
            </a:pPr>
            <a:r>
              <a:rPr sz="3400" spc="195" dirty="0">
                <a:solidFill>
                  <a:srgbClr val="FFFFFF"/>
                </a:solidFill>
                <a:latin typeface="Verdana"/>
                <a:cs typeface="Verdana"/>
              </a:rPr>
              <a:t>Wi-Fi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88893" y="44152"/>
            <a:ext cx="85623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Arial"/>
                <a:cs typeface="Arial"/>
              </a:rPr>
              <a:t>Advance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Arial"/>
                <a:cs typeface="Arial"/>
              </a:rPr>
              <a:t>surveillance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Arial"/>
                <a:cs typeface="Arial"/>
              </a:rPr>
              <a:t>robot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FFFF"/>
                </a:solidFill>
                <a:latin typeface="Arial"/>
                <a:cs typeface="Arial"/>
              </a:rPr>
              <a:t>robotic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Arial"/>
                <a:cs typeface="Arial"/>
              </a:rPr>
              <a:t>arm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1454</Words>
  <Application>Microsoft Office PowerPoint</Application>
  <PresentationFormat>Custom</PresentationFormat>
  <Paragraphs>118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Black</vt:lpstr>
      <vt:lpstr>Calibri</vt:lpstr>
      <vt:lpstr>Times New Roman</vt:lpstr>
      <vt:lpstr>Trebuchet MS</vt:lpstr>
      <vt:lpstr>Verdana</vt:lpstr>
      <vt:lpstr>Office Theme</vt:lpstr>
      <vt:lpstr>CMR TECHNICAL CAMPUS</vt:lpstr>
      <vt:lpstr>ADVANCE SURVEILLANCE  ROBOT WITH ROBOTIC ARM  CONTROL OVER IOT</vt:lpstr>
      <vt:lpstr>ABSTRACT</vt:lpstr>
      <vt:lpstr>EXISTING SYSTEM</vt:lpstr>
      <vt:lpstr>DISADVANTAGES</vt:lpstr>
      <vt:lpstr>PROPOSED SYSTEM</vt:lpstr>
      <vt:lpstr>ADVANTAGES</vt:lpstr>
      <vt:lpstr>SOFTWARE REQUIREMENTS</vt:lpstr>
      <vt:lpstr>HARDWARE REQUIREMENTS</vt:lpstr>
      <vt:lpstr>PowerPoint Presentation</vt:lpstr>
      <vt:lpstr>MODULES</vt:lpstr>
      <vt:lpstr>USER MODULE</vt:lpstr>
      <vt:lpstr>MOBILE MODULE</vt:lpstr>
      <vt:lpstr>ROBOT VEHICLE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Advance surveillance robot with robotic arm control over IOT</vt:lpstr>
      <vt:lpstr>RESULTS</vt:lpstr>
      <vt:lpstr>RESULTS</vt:lpstr>
      <vt:lpstr>CONCLUSION</vt:lpstr>
      <vt:lpstr>FUTURE ENHANCEMENT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CMR TECHNICAL CAMPUS</dc:title>
  <dc:creator>jayendra sai varma Datla</dc:creator>
  <cp:lastModifiedBy>Raju DSN</cp:lastModifiedBy>
  <cp:revision>1</cp:revision>
  <dcterms:created xsi:type="dcterms:W3CDTF">2022-05-23T04:57:18Z</dcterms:created>
  <dcterms:modified xsi:type="dcterms:W3CDTF">2022-06-20T02:55:36Z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2022-05-23T00:00:00Z</vt:filetime>
  </property>
</Properties>
</file>